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" ContentType="application/msword"/>
  <Default Extension="png" ContentType="image/png"/>
  <Default Extension="wdp" ContentType="image/vnd.ms-photo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2"/>
  </p:notesMasterIdLst>
  <p:sldIdLst>
    <p:sldId id="257" r:id="rId4"/>
    <p:sldId id="399" r:id="rId5"/>
    <p:sldId id="401" r:id="rId6"/>
    <p:sldId id="400" r:id="rId7"/>
    <p:sldId id="406" r:id="rId8"/>
    <p:sldId id="404" r:id="rId9"/>
    <p:sldId id="405" r:id="rId10"/>
    <p:sldId id="295" r:id="rId11"/>
    <p:sldId id="368" r:id="rId13"/>
    <p:sldId id="288" r:id="rId14"/>
    <p:sldId id="396" r:id="rId15"/>
    <p:sldId id="383" r:id="rId16"/>
    <p:sldId id="289" r:id="rId17"/>
    <p:sldId id="398" r:id="rId18"/>
    <p:sldId id="403" r:id="rId19"/>
    <p:sldId id="386" r:id="rId20"/>
    <p:sldId id="408" r:id="rId21"/>
    <p:sldId id="402" r:id="rId22"/>
    <p:sldId id="407" r:id="rId23"/>
    <p:sldId id="367" r:id="rId24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800" y="60"/>
      </p:cViewPr>
      <p:guideLst>
        <p:guide orient="horz" pos="165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gs" Target="tags/tag16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600A5-9804-463D-B26E-783E1C5A0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023F0-1B6B-438C-8BC3-40CD3DACB64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microsoft.com/office/2007/relationships/hdphoto" Target="../media/image3.wdp"/><Relationship Id="rId5" Type="http://schemas.openxmlformats.org/officeDocument/2006/relationships/image" Target="../media/image2.png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0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microsoft.com/office/2007/relationships/hdphoto" Target="../media/image6.wdp"/><Relationship Id="rId7" Type="http://schemas.openxmlformats.org/officeDocument/2006/relationships/image" Target="../media/image5.png"/><Relationship Id="rId6" Type="http://schemas.openxmlformats.org/officeDocument/2006/relationships/tags" Target="../tags/tag30.xml"/><Relationship Id="rId5" Type="http://schemas.openxmlformats.org/officeDocument/2006/relationships/image" Target="../media/image4.png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8" Type="http://schemas.openxmlformats.org/officeDocument/2006/relationships/tags" Target="../tags/tag40.xml"/><Relationship Id="rId17" Type="http://schemas.openxmlformats.org/officeDocument/2006/relationships/tags" Target="../tags/tag39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7" Type="http://schemas.openxmlformats.org/officeDocument/2006/relationships/tags" Target="../tags/tag84.xml"/><Relationship Id="rId16" Type="http://schemas.openxmlformats.org/officeDocument/2006/relationships/tags" Target="../tags/tag83.xml"/><Relationship Id="rId15" Type="http://schemas.openxmlformats.org/officeDocument/2006/relationships/tags" Target="../tags/tag82.xml"/><Relationship Id="rId14" Type="http://schemas.openxmlformats.org/officeDocument/2006/relationships/tags" Target="../tags/tag81.xml"/><Relationship Id="rId13" Type="http://schemas.openxmlformats.org/officeDocument/2006/relationships/tags" Target="../tags/tag80.xml"/><Relationship Id="rId12" Type="http://schemas.openxmlformats.org/officeDocument/2006/relationships/tags" Target="../tags/tag79.xml"/><Relationship Id="rId11" Type="http://schemas.openxmlformats.org/officeDocument/2006/relationships/tags" Target="../tags/tag78.xml"/><Relationship Id="rId10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3A6C-0320-4179-98CF-B23E85DE27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282-BEB1-4FF0-A1C2-D5036A0EF5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3A6C-0320-4179-98CF-B23E85DE27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282-BEB1-4FF0-A1C2-D5036A0EF5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5143501"/>
          </a:xfrm>
          <a:custGeom>
            <a:avLst/>
            <a:gdLst>
              <a:gd name="connsiteX0" fmla="*/ 393867 w 12192000"/>
              <a:gd name="connsiteY0" fmla="*/ 210060 h 6858001"/>
              <a:gd name="connsiteX1" fmla="*/ 209550 w 12192000"/>
              <a:gd name="connsiteY1" fmla="*/ 394377 h 6858001"/>
              <a:gd name="connsiteX2" fmla="*/ 209550 w 12192000"/>
              <a:gd name="connsiteY2" fmla="*/ 6463623 h 6858001"/>
              <a:gd name="connsiteX3" fmla="*/ 393867 w 12192000"/>
              <a:gd name="connsiteY3" fmla="*/ 6647940 h 6858001"/>
              <a:gd name="connsiteX4" fmla="*/ 11798133 w 12192000"/>
              <a:gd name="connsiteY4" fmla="*/ 6647940 h 6858001"/>
              <a:gd name="connsiteX5" fmla="*/ 11982450 w 12192000"/>
              <a:gd name="connsiteY5" fmla="*/ 6463623 h 6858001"/>
              <a:gd name="connsiteX6" fmla="*/ 11982450 w 12192000"/>
              <a:gd name="connsiteY6" fmla="*/ 394377 h 6858001"/>
              <a:gd name="connsiteX7" fmla="*/ 11798133 w 12192000"/>
              <a:gd name="connsiteY7" fmla="*/ 210060 h 6858001"/>
              <a:gd name="connsiteX8" fmla="*/ 0 w 12192000"/>
              <a:gd name="connsiteY8" fmla="*/ 0 h 6858001"/>
              <a:gd name="connsiteX9" fmla="*/ 12192000 w 12192000"/>
              <a:gd name="connsiteY9" fmla="*/ 0 h 6858001"/>
              <a:gd name="connsiteX10" fmla="*/ 12192000 w 12192000"/>
              <a:gd name="connsiteY10" fmla="*/ 6858001 h 6858001"/>
              <a:gd name="connsiteX11" fmla="*/ 0 w 12192000"/>
              <a:gd name="connsiteY11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1">
                <a:moveTo>
                  <a:pt x="393867" y="210060"/>
                </a:moveTo>
                <a:cubicBezTo>
                  <a:pt x="292072" y="210060"/>
                  <a:pt x="209550" y="292582"/>
                  <a:pt x="209550" y="394377"/>
                </a:cubicBezTo>
                <a:lnTo>
                  <a:pt x="209550" y="6463623"/>
                </a:lnTo>
                <a:cubicBezTo>
                  <a:pt x="209550" y="6565418"/>
                  <a:pt x="292072" y="6647940"/>
                  <a:pt x="393867" y="6647940"/>
                </a:cubicBezTo>
                <a:lnTo>
                  <a:pt x="11798133" y="6647940"/>
                </a:lnTo>
                <a:cubicBezTo>
                  <a:pt x="11899928" y="6647940"/>
                  <a:pt x="11982450" y="6565418"/>
                  <a:pt x="11982450" y="6463623"/>
                </a:cubicBezTo>
                <a:lnTo>
                  <a:pt x="11982450" y="394377"/>
                </a:lnTo>
                <a:cubicBezTo>
                  <a:pt x="11982450" y="292582"/>
                  <a:pt x="11899928" y="210060"/>
                  <a:pt x="11798133" y="21006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close/>
              </a:path>
            </a:pathLst>
          </a:custGeom>
          <a:gradFill>
            <a:gsLst>
              <a:gs pos="45000">
                <a:schemeClr val="accent1">
                  <a:alpha val="23000"/>
                </a:schemeClr>
              </a:gs>
              <a:gs pos="100000">
                <a:schemeClr val="accent1">
                  <a:alpha val="4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7" name="椭圆 16"/>
          <p:cNvSpPr/>
          <p:nvPr userDrawn="1">
            <p:custDataLst>
              <p:tags r:id="rId3"/>
            </p:custDataLst>
          </p:nvPr>
        </p:nvSpPr>
        <p:spPr>
          <a:xfrm>
            <a:off x="1140308" y="1014683"/>
            <a:ext cx="3139867" cy="3139867"/>
          </a:xfrm>
          <a:prstGeom prst="ellipse">
            <a:avLst/>
          </a:prstGeom>
          <a:gradFill flip="none" rotWithShape="1">
            <a:gsLst>
              <a:gs pos="56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9" name="图片 1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7" t="28863" r="15447" b="27063"/>
          <a:stretch>
            <a:fillRect/>
          </a:stretch>
        </p:blipFill>
        <p:spPr>
          <a:xfrm>
            <a:off x="1003905" y="1222721"/>
            <a:ext cx="3822545" cy="27453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6"/>
            </p:custDataLst>
          </p:nvPr>
        </p:nvSpPr>
        <p:spPr>
          <a:xfrm>
            <a:off x="4544616" y="1378511"/>
            <a:ext cx="3943350" cy="1615545"/>
          </a:xfr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4767263"/>
            <a:ext cx="2057400" cy="273844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 userDrawn="1">
            <p:ph type="body" sz="quarter" idx="13" hasCustomPrompt="1"/>
            <p:custDataLst>
              <p:tags r:id="rId10"/>
            </p:custDataLst>
          </p:nvPr>
        </p:nvSpPr>
        <p:spPr>
          <a:xfrm>
            <a:off x="6318441" y="587550"/>
            <a:ext cx="2160000" cy="378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05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11"/>
            </p:custDataLst>
          </p:nvPr>
        </p:nvSpPr>
        <p:spPr>
          <a:xfrm>
            <a:off x="6327966" y="3214872"/>
            <a:ext cx="2150475" cy="37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05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cxnSp>
        <p:nvCxnSpPr>
          <p:cNvPr id="11" name="直接连接符 10"/>
          <p:cNvCxnSpPr/>
          <p:nvPr userDrawn="1">
            <p:custDataLst>
              <p:tags r:id="rId12"/>
            </p:custDataLst>
          </p:nvPr>
        </p:nvCxnSpPr>
        <p:spPr>
          <a:xfrm>
            <a:off x="1697677" y="4446536"/>
            <a:ext cx="6790289" cy="0"/>
          </a:xfrm>
          <a:prstGeom prst="line">
            <a:avLst/>
          </a:prstGeom>
          <a:ln>
            <a:solidFill>
              <a:schemeClr val="accent1"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 userDrawn="1">
            <p:custDataLst>
              <p:tags r:id="rId13"/>
            </p:custDataLst>
          </p:nvPr>
        </p:nvSpPr>
        <p:spPr>
          <a:xfrm>
            <a:off x="676304" y="4408309"/>
            <a:ext cx="76455" cy="76455"/>
          </a:xfrm>
          <a:prstGeom prst="ellipse">
            <a:avLst/>
          </a:prstGeom>
          <a:gradFill flip="none" rotWithShape="1">
            <a:gsLst>
              <a:gs pos="23000">
                <a:schemeClr val="accent5"/>
              </a:gs>
              <a:gs pos="88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20" name="椭圆 19"/>
          <p:cNvSpPr/>
          <p:nvPr userDrawn="1">
            <p:custDataLst>
              <p:tags r:id="rId14"/>
            </p:custDataLst>
          </p:nvPr>
        </p:nvSpPr>
        <p:spPr>
          <a:xfrm>
            <a:off x="818230" y="4408309"/>
            <a:ext cx="76455" cy="76455"/>
          </a:xfrm>
          <a:prstGeom prst="ellipse">
            <a:avLst/>
          </a:prstGeom>
          <a:gradFill>
            <a:gsLst>
              <a:gs pos="5200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23" name="椭圆 22"/>
          <p:cNvSpPr/>
          <p:nvPr userDrawn="1">
            <p:custDataLst>
              <p:tags r:id="rId15"/>
            </p:custDataLst>
          </p:nvPr>
        </p:nvSpPr>
        <p:spPr>
          <a:xfrm>
            <a:off x="960155" y="4408309"/>
            <a:ext cx="76455" cy="76455"/>
          </a:xfrm>
          <a:prstGeom prst="ellipse">
            <a:avLst/>
          </a:prstGeom>
          <a:gradFill flip="none" rotWithShape="1">
            <a:gsLst>
              <a:gs pos="23000">
                <a:schemeClr val="accent5"/>
              </a:gs>
              <a:gs pos="88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25" name="椭圆 24"/>
          <p:cNvSpPr/>
          <p:nvPr userDrawn="1">
            <p:custDataLst>
              <p:tags r:id="rId16"/>
            </p:custDataLst>
          </p:nvPr>
        </p:nvSpPr>
        <p:spPr>
          <a:xfrm>
            <a:off x="1102080" y="4408309"/>
            <a:ext cx="76455" cy="76455"/>
          </a:xfrm>
          <a:prstGeom prst="ellipse">
            <a:avLst/>
          </a:prstGeom>
          <a:gradFill>
            <a:gsLst>
              <a:gs pos="5200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5143501"/>
          </a:xfrm>
          <a:custGeom>
            <a:avLst/>
            <a:gdLst>
              <a:gd name="connsiteX0" fmla="*/ 393867 w 12192000"/>
              <a:gd name="connsiteY0" fmla="*/ 210060 h 6858001"/>
              <a:gd name="connsiteX1" fmla="*/ 209550 w 12192000"/>
              <a:gd name="connsiteY1" fmla="*/ 394377 h 6858001"/>
              <a:gd name="connsiteX2" fmla="*/ 209550 w 12192000"/>
              <a:gd name="connsiteY2" fmla="*/ 6463623 h 6858001"/>
              <a:gd name="connsiteX3" fmla="*/ 393867 w 12192000"/>
              <a:gd name="connsiteY3" fmla="*/ 6647940 h 6858001"/>
              <a:gd name="connsiteX4" fmla="*/ 11798133 w 12192000"/>
              <a:gd name="connsiteY4" fmla="*/ 6647940 h 6858001"/>
              <a:gd name="connsiteX5" fmla="*/ 11982450 w 12192000"/>
              <a:gd name="connsiteY5" fmla="*/ 6463623 h 6858001"/>
              <a:gd name="connsiteX6" fmla="*/ 11982450 w 12192000"/>
              <a:gd name="connsiteY6" fmla="*/ 394377 h 6858001"/>
              <a:gd name="connsiteX7" fmla="*/ 11798133 w 12192000"/>
              <a:gd name="connsiteY7" fmla="*/ 210060 h 6858001"/>
              <a:gd name="connsiteX8" fmla="*/ 0 w 12192000"/>
              <a:gd name="connsiteY8" fmla="*/ 0 h 6858001"/>
              <a:gd name="connsiteX9" fmla="*/ 12192000 w 12192000"/>
              <a:gd name="connsiteY9" fmla="*/ 0 h 6858001"/>
              <a:gd name="connsiteX10" fmla="*/ 12192000 w 12192000"/>
              <a:gd name="connsiteY10" fmla="*/ 6858001 h 6858001"/>
              <a:gd name="connsiteX11" fmla="*/ 0 w 12192000"/>
              <a:gd name="connsiteY11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1">
                <a:moveTo>
                  <a:pt x="393867" y="210060"/>
                </a:moveTo>
                <a:cubicBezTo>
                  <a:pt x="292072" y="210060"/>
                  <a:pt x="209550" y="292582"/>
                  <a:pt x="209550" y="394377"/>
                </a:cubicBezTo>
                <a:lnTo>
                  <a:pt x="209550" y="6463623"/>
                </a:lnTo>
                <a:cubicBezTo>
                  <a:pt x="209550" y="6565418"/>
                  <a:pt x="292072" y="6647940"/>
                  <a:pt x="393867" y="6647940"/>
                </a:cubicBezTo>
                <a:lnTo>
                  <a:pt x="11798133" y="6647940"/>
                </a:lnTo>
                <a:cubicBezTo>
                  <a:pt x="11899928" y="6647940"/>
                  <a:pt x="11982450" y="6565418"/>
                  <a:pt x="11982450" y="6463623"/>
                </a:cubicBezTo>
                <a:lnTo>
                  <a:pt x="11982450" y="394377"/>
                </a:lnTo>
                <a:cubicBezTo>
                  <a:pt x="11982450" y="292582"/>
                  <a:pt x="11899928" y="210060"/>
                  <a:pt x="11798133" y="21006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close/>
              </a:path>
            </a:pathLst>
          </a:custGeom>
          <a:gradFill>
            <a:gsLst>
              <a:gs pos="45000">
                <a:schemeClr val="accent1">
                  <a:alpha val="23000"/>
                </a:schemeClr>
              </a:gs>
              <a:gs pos="100000">
                <a:schemeClr val="accent1">
                  <a:alpha val="4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7" name="任意多边形: 形状 16"/>
          <p:cNvSpPr/>
          <p:nvPr userDrawn="1">
            <p:custDataLst>
              <p:tags r:id="rId3"/>
            </p:custDataLst>
          </p:nvPr>
        </p:nvSpPr>
        <p:spPr>
          <a:xfrm>
            <a:off x="7568016" y="157545"/>
            <a:ext cx="1418822" cy="1152143"/>
          </a:xfrm>
          <a:custGeom>
            <a:avLst/>
            <a:gdLst>
              <a:gd name="connsiteX0" fmla="*/ 0 w 1891762"/>
              <a:gd name="connsiteY0" fmla="*/ 0 h 1536190"/>
              <a:gd name="connsiteX1" fmla="*/ 1707445 w 1891762"/>
              <a:gd name="connsiteY1" fmla="*/ 0 h 1536190"/>
              <a:gd name="connsiteX2" fmla="*/ 1891762 w 1891762"/>
              <a:gd name="connsiteY2" fmla="*/ 184317 h 1536190"/>
              <a:gd name="connsiteX3" fmla="*/ 1891762 w 1891762"/>
              <a:gd name="connsiteY3" fmla="*/ 1509387 h 1536190"/>
              <a:gd name="connsiteX4" fmla="*/ 1770597 w 1891762"/>
              <a:gd name="connsiteY4" fmla="*/ 1527879 h 1536190"/>
              <a:gd name="connsiteX5" fmla="*/ 1606012 w 1891762"/>
              <a:gd name="connsiteY5" fmla="*/ 1536190 h 1536190"/>
              <a:gd name="connsiteX6" fmla="*/ 4598 w 1891762"/>
              <a:gd name="connsiteY6" fmla="*/ 91050 h 153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1762" h="1536190">
                <a:moveTo>
                  <a:pt x="0" y="0"/>
                </a:moveTo>
                <a:lnTo>
                  <a:pt x="1707445" y="0"/>
                </a:lnTo>
                <a:cubicBezTo>
                  <a:pt x="1809240" y="0"/>
                  <a:pt x="1891762" y="82522"/>
                  <a:pt x="1891762" y="184317"/>
                </a:cubicBezTo>
                <a:lnTo>
                  <a:pt x="1891762" y="1509387"/>
                </a:lnTo>
                <a:lnTo>
                  <a:pt x="1770597" y="1527879"/>
                </a:lnTo>
                <a:cubicBezTo>
                  <a:pt x="1716483" y="1533375"/>
                  <a:pt x="1661576" y="1536190"/>
                  <a:pt x="1606012" y="1536190"/>
                </a:cubicBezTo>
                <a:cubicBezTo>
                  <a:pt x="772549" y="1536190"/>
                  <a:pt x="87032" y="902764"/>
                  <a:pt x="4598" y="9105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5" name="图片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" contrast="1000"/>
                    </a14:imgEffect>
                    <a14:imgEffect>
                      <a14:saturation sat="1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30" t="8034" r="13947" b="7599"/>
          <a:stretch>
            <a:fillRect/>
          </a:stretch>
        </p:blipFill>
        <p:spPr>
          <a:xfrm>
            <a:off x="7436194" y="264616"/>
            <a:ext cx="1349129" cy="1122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629841" y="576300"/>
            <a:ext cx="1256109" cy="810816"/>
          </a:xfrm>
        </p:spPr>
        <p:txBody>
          <a:bodyPr wrap="square" anchor="ctr" anchorCtr="0">
            <a:normAutofit/>
          </a:bodyPr>
          <a:lstStyle>
            <a:lvl1pPr>
              <a:defRPr sz="45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5143501"/>
          </a:xfrm>
          <a:custGeom>
            <a:avLst/>
            <a:gdLst>
              <a:gd name="connsiteX0" fmla="*/ 393867 w 12192000"/>
              <a:gd name="connsiteY0" fmla="*/ 210060 h 6858001"/>
              <a:gd name="connsiteX1" fmla="*/ 209550 w 12192000"/>
              <a:gd name="connsiteY1" fmla="*/ 394377 h 6858001"/>
              <a:gd name="connsiteX2" fmla="*/ 209550 w 12192000"/>
              <a:gd name="connsiteY2" fmla="*/ 6463623 h 6858001"/>
              <a:gd name="connsiteX3" fmla="*/ 393867 w 12192000"/>
              <a:gd name="connsiteY3" fmla="*/ 6647940 h 6858001"/>
              <a:gd name="connsiteX4" fmla="*/ 11798133 w 12192000"/>
              <a:gd name="connsiteY4" fmla="*/ 6647940 h 6858001"/>
              <a:gd name="connsiteX5" fmla="*/ 11982450 w 12192000"/>
              <a:gd name="connsiteY5" fmla="*/ 6463623 h 6858001"/>
              <a:gd name="connsiteX6" fmla="*/ 11982450 w 12192000"/>
              <a:gd name="connsiteY6" fmla="*/ 394377 h 6858001"/>
              <a:gd name="connsiteX7" fmla="*/ 11798133 w 12192000"/>
              <a:gd name="connsiteY7" fmla="*/ 210060 h 6858001"/>
              <a:gd name="connsiteX8" fmla="*/ 0 w 12192000"/>
              <a:gd name="connsiteY8" fmla="*/ 0 h 6858001"/>
              <a:gd name="connsiteX9" fmla="*/ 12192000 w 12192000"/>
              <a:gd name="connsiteY9" fmla="*/ 0 h 6858001"/>
              <a:gd name="connsiteX10" fmla="*/ 12192000 w 12192000"/>
              <a:gd name="connsiteY10" fmla="*/ 6858001 h 6858001"/>
              <a:gd name="connsiteX11" fmla="*/ 0 w 12192000"/>
              <a:gd name="connsiteY11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1">
                <a:moveTo>
                  <a:pt x="393867" y="210060"/>
                </a:moveTo>
                <a:cubicBezTo>
                  <a:pt x="292072" y="210060"/>
                  <a:pt x="209550" y="292582"/>
                  <a:pt x="209550" y="394377"/>
                </a:cubicBezTo>
                <a:lnTo>
                  <a:pt x="209550" y="6463623"/>
                </a:lnTo>
                <a:cubicBezTo>
                  <a:pt x="209550" y="6565418"/>
                  <a:pt x="292072" y="6647940"/>
                  <a:pt x="393867" y="6647940"/>
                </a:cubicBezTo>
                <a:lnTo>
                  <a:pt x="11798133" y="6647940"/>
                </a:lnTo>
                <a:cubicBezTo>
                  <a:pt x="11899928" y="6647940"/>
                  <a:pt x="11982450" y="6565418"/>
                  <a:pt x="11982450" y="6463623"/>
                </a:cubicBezTo>
                <a:lnTo>
                  <a:pt x="11982450" y="394377"/>
                </a:lnTo>
                <a:cubicBezTo>
                  <a:pt x="11982450" y="292582"/>
                  <a:pt x="11899928" y="210060"/>
                  <a:pt x="11798133" y="21006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close/>
              </a:path>
            </a:pathLst>
          </a:custGeom>
          <a:gradFill>
            <a:gsLst>
              <a:gs pos="45000">
                <a:schemeClr val="accent1">
                  <a:alpha val="23000"/>
                </a:schemeClr>
              </a:gs>
              <a:gs pos="100000">
                <a:schemeClr val="accent1">
                  <a:alpha val="4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0" name="椭圆 9"/>
          <p:cNvSpPr/>
          <p:nvPr userDrawn="1">
            <p:custDataLst>
              <p:tags r:id="rId3"/>
            </p:custDataLst>
          </p:nvPr>
        </p:nvSpPr>
        <p:spPr>
          <a:xfrm>
            <a:off x="4922774" y="1078713"/>
            <a:ext cx="3468329" cy="3468329"/>
          </a:xfrm>
          <a:prstGeom prst="ellipse">
            <a:avLst/>
          </a:prstGeom>
          <a:gradFill flip="none" rotWithShape="1">
            <a:gsLst>
              <a:gs pos="59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2" t="27032" r="15989" b="28718"/>
          <a:stretch>
            <a:fillRect/>
          </a:stretch>
        </p:blipFill>
        <p:spPr>
          <a:xfrm flipH="1">
            <a:off x="4767206" y="1463219"/>
            <a:ext cx="3847364" cy="26066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39" t="12621" r="32312" b="76459"/>
          <a:stretch>
            <a:fillRect/>
          </a:stretch>
        </p:blipFill>
        <p:spPr>
          <a:xfrm flipH="1">
            <a:off x="4715297" y="2235493"/>
            <a:ext cx="515783" cy="447614"/>
          </a:xfrm>
          <a:prstGeom prst="rect">
            <a:avLst/>
          </a:prstGeom>
        </p:spPr>
      </p:pic>
      <p:cxnSp>
        <p:nvCxnSpPr>
          <p:cNvPr id="22" name="直接连接符 21"/>
          <p:cNvCxnSpPr/>
          <p:nvPr userDrawn="1">
            <p:custDataLst>
              <p:tags r:id="rId9"/>
            </p:custDataLst>
          </p:nvPr>
        </p:nvCxnSpPr>
        <p:spPr>
          <a:xfrm>
            <a:off x="1697677" y="4446536"/>
            <a:ext cx="6790289" cy="0"/>
          </a:xfrm>
          <a:prstGeom prst="line">
            <a:avLst/>
          </a:prstGeom>
          <a:ln>
            <a:solidFill>
              <a:schemeClr val="accent1"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 userDrawn="1">
            <p:custDataLst>
              <p:tags r:id="rId10"/>
            </p:custDataLst>
          </p:nvPr>
        </p:nvSpPr>
        <p:spPr>
          <a:xfrm>
            <a:off x="676304" y="4408309"/>
            <a:ext cx="76455" cy="76455"/>
          </a:xfrm>
          <a:prstGeom prst="ellipse">
            <a:avLst/>
          </a:prstGeom>
          <a:gradFill flip="none" rotWithShape="1">
            <a:gsLst>
              <a:gs pos="23000">
                <a:schemeClr val="accent5"/>
              </a:gs>
              <a:gs pos="88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24" name="椭圆 23"/>
          <p:cNvSpPr/>
          <p:nvPr userDrawn="1">
            <p:custDataLst>
              <p:tags r:id="rId11"/>
            </p:custDataLst>
          </p:nvPr>
        </p:nvSpPr>
        <p:spPr>
          <a:xfrm>
            <a:off x="818230" y="4408309"/>
            <a:ext cx="76455" cy="76455"/>
          </a:xfrm>
          <a:prstGeom prst="ellipse">
            <a:avLst/>
          </a:prstGeom>
          <a:gradFill>
            <a:gsLst>
              <a:gs pos="5200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25" name="椭圆 24"/>
          <p:cNvSpPr/>
          <p:nvPr userDrawn="1">
            <p:custDataLst>
              <p:tags r:id="rId12"/>
            </p:custDataLst>
          </p:nvPr>
        </p:nvSpPr>
        <p:spPr>
          <a:xfrm>
            <a:off x="960155" y="4408309"/>
            <a:ext cx="76455" cy="76455"/>
          </a:xfrm>
          <a:prstGeom prst="ellipse">
            <a:avLst/>
          </a:prstGeom>
          <a:gradFill flip="none" rotWithShape="1">
            <a:gsLst>
              <a:gs pos="23000">
                <a:schemeClr val="accent5"/>
              </a:gs>
              <a:gs pos="88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26" name="椭圆 25"/>
          <p:cNvSpPr/>
          <p:nvPr userDrawn="1">
            <p:custDataLst>
              <p:tags r:id="rId13"/>
            </p:custDataLst>
          </p:nvPr>
        </p:nvSpPr>
        <p:spPr>
          <a:xfrm>
            <a:off x="1102080" y="4408309"/>
            <a:ext cx="76455" cy="76455"/>
          </a:xfrm>
          <a:prstGeom prst="ellipse">
            <a:avLst/>
          </a:prstGeom>
          <a:gradFill>
            <a:gsLst>
              <a:gs pos="5200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57835" y="2510789"/>
            <a:ext cx="3688794" cy="1795125"/>
          </a:xfrm>
        </p:spPr>
        <p:txBody>
          <a:bodyPr wrap="square" anchor="t" anchorCtr="0">
            <a:normAutofit/>
          </a:bodyPr>
          <a:lstStyle>
            <a:lvl1pPr algn="l">
              <a:defRPr sz="405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8"/>
            </p:custDataLst>
          </p:nvPr>
        </p:nvSpPr>
        <p:spPr>
          <a:xfrm>
            <a:off x="656035" y="1167487"/>
            <a:ext cx="3688794" cy="1240908"/>
          </a:xfrm>
        </p:spPr>
        <p:txBody>
          <a:bodyPr wrap="none" anchor="b" anchorCtr="0">
            <a:normAutofit/>
          </a:bodyPr>
          <a:lstStyle>
            <a:lvl1pPr marL="0" indent="0" algn="l">
              <a:buNone/>
              <a:defRPr sz="4950" b="1">
                <a:gradFill>
                  <a:gsLst>
                    <a:gs pos="25000">
                      <a:schemeClr val="accent1"/>
                    </a:gs>
                    <a:gs pos="70000">
                      <a:schemeClr val="accent2"/>
                    </a:gs>
                  </a:gsLst>
                  <a:lin ang="2700000" scaled="1"/>
                </a:gra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21970" y="976313"/>
            <a:ext cx="3992880" cy="3656888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29150" y="976313"/>
            <a:ext cx="3992880" cy="3656888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270000"/>
            <a:ext cx="7886700" cy="648000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21970" y="976313"/>
            <a:ext cx="3992880" cy="308477"/>
          </a:xfrm>
        </p:spPr>
        <p:txBody>
          <a:bodyPr wrap="square"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21970" y="1406324"/>
            <a:ext cx="3992880" cy="3225207"/>
          </a:xfrm>
        </p:spPr>
        <p:txBody>
          <a:bodyPr wrap="square">
            <a:normAutofit/>
          </a:bodyPr>
          <a:lstStyle>
            <a:lvl1pPr>
              <a:defRPr sz="165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29150" y="976313"/>
            <a:ext cx="3992880" cy="308477"/>
          </a:xfrm>
        </p:spPr>
        <p:txBody>
          <a:bodyPr wrap="square"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29150" y="1406324"/>
            <a:ext cx="3992880" cy="3225207"/>
          </a:xfrm>
        </p:spPr>
        <p:txBody>
          <a:bodyPr wrap="square">
            <a:normAutofit/>
          </a:bodyPr>
          <a:lstStyle>
            <a:lvl1pPr>
              <a:defRPr sz="165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3A6C-0320-4179-98CF-B23E85DE27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282-BEB1-4FF0-A1C2-D5036A0EF5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21970" y="270034"/>
            <a:ext cx="8101489" cy="4363403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270000"/>
            <a:ext cx="7886700" cy="648000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21970" y="976313"/>
            <a:ext cx="8099316" cy="304165"/>
          </a:xfrm>
        </p:spPr>
        <p:txBody>
          <a:bodyPr wrap="square" anchor="t">
            <a:norm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5143501"/>
          </a:xfrm>
          <a:custGeom>
            <a:avLst/>
            <a:gdLst>
              <a:gd name="connsiteX0" fmla="*/ 393867 w 12192000"/>
              <a:gd name="connsiteY0" fmla="*/ 210060 h 6858001"/>
              <a:gd name="connsiteX1" fmla="*/ 209550 w 12192000"/>
              <a:gd name="connsiteY1" fmla="*/ 394377 h 6858001"/>
              <a:gd name="connsiteX2" fmla="*/ 209550 w 12192000"/>
              <a:gd name="connsiteY2" fmla="*/ 6463623 h 6858001"/>
              <a:gd name="connsiteX3" fmla="*/ 393867 w 12192000"/>
              <a:gd name="connsiteY3" fmla="*/ 6647940 h 6858001"/>
              <a:gd name="connsiteX4" fmla="*/ 11798133 w 12192000"/>
              <a:gd name="connsiteY4" fmla="*/ 6647940 h 6858001"/>
              <a:gd name="connsiteX5" fmla="*/ 11982450 w 12192000"/>
              <a:gd name="connsiteY5" fmla="*/ 6463623 h 6858001"/>
              <a:gd name="connsiteX6" fmla="*/ 11982450 w 12192000"/>
              <a:gd name="connsiteY6" fmla="*/ 394377 h 6858001"/>
              <a:gd name="connsiteX7" fmla="*/ 11798133 w 12192000"/>
              <a:gd name="connsiteY7" fmla="*/ 210060 h 6858001"/>
              <a:gd name="connsiteX8" fmla="*/ 0 w 12192000"/>
              <a:gd name="connsiteY8" fmla="*/ 0 h 6858001"/>
              <a:gd name="connsiteX9" fmla="*/ 12192000 w 12192000"/>
              <a:gd name="connsiteY9" fmla="*/ 0 h 6858001"/>
              <a:gd name="connsiteX10" fmla="*/ 12192000 w 12192000"/>
              <a:gd name="connsiteY10" fmla="*/ 6858001 h 6858001"/>
              <a:gd name="connsiteX11" fmla="*/ 0 w 12192000"/>
              <a:gd name="connsiteY11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1">
                <a:moveTo>
                  <a:pt x="393867" y="210060"/>
                </a:moveTo>
                <a:cubicBezTo>
                  <a:pt x="292072" y="210060"/>
                  <a:pt x="209550" y="292582"/>
                  <a:pt x="209550" y="394377"/>
                </a:cubicBezTo>
                <a:lnTo>
                  <a:pt x="209550" y="6463623"/>
                </a:lnTo>
                <a:cubicBezTo>
                  <a:pt x="209550" y="6565418"/>
                  <a:pt x="292072" y="6647940"/>
                  <a:pt x="393867" y="6647940"/>
                </a:cubicBezTo>
                <a:lnTo>
                  <a:pt x="11798133" y="6647940"/>
                </a:lnTo>
                <a:cubicBezTo>
                  <a:pt x="11899928" y="6647940"/>
                  <a:pt x="11982450" y="6565418"/>
                  <a:pt x="11982450" y="6463623"/>
                </a:cubicBezTo>
                <a:lnTo>
                  <a:pt x="11982450" y="394377"/>
                </a:lnTo>
                <a:cubicBezTo>
                  <a:pt x="11982450" y="292582"/>
                  <a:pt x="11899928" y="210060"/>
                  <a:pt x="11798133" y="21006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close/>
              </a:path>
            </a:pathLst>
          </a:custGeom>
          <a:gradFill>
            <a:gsLst>
              <a:gs pos="45000">
                <a:schemeClr val="accent1">
                  <a:alpha val="23000"/>
                </a:schemeClr>
              </a:gs>
              <a:gs pos="100000">
                <a:schemeClr val="accent1">
                  <a:alpha val="4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1" name="椭圆 20"/>
          <p:cNvSpPr/>
          <p:nvPr userDrawn="1">
            <p:custDataLst>
              <p:tags r:id="rId3"/>
            </p:custDataLst>
          </p:nvPr>
        </p:nvSpPr>
        <p:spPr>
          <a:xfrm>
            <a:off x="998383" y="1108079"/>
            <a:ext cx="3139867" cy="3139867"/>
          </a:xfrm>
          <a:prstGeom prst="ellipse">
            <a:avLst/>
          </a:prstGeom>
          <a:gradFill flip="none" rotWithShape="1">
            <a:gsLst>
              <a:gs pos="42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9" name="图片 1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03" t="12621" r="16821" b="18395"/>
          <a:stretch>
            <a:fillRect/>
          </a:stretch>
        </p:blipFill>
        <p:spPr>
          <a:xfrm>
            <a:off x="539888" y="1273760"/>
            <a:ext cx="3901483" cy="274151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7"/>
            </p:custDataLst>
          </p:nvPr>
        </p:nvSpPr>
        <p:spPr>
          <a:xfrm>
            <a:off x="4431846" y="1475755"/>
            <a:ext cx="4051757" cy="1474055"/>
          </a:xfr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4767263"/>
            <a:ext cx="2057400" cy="273844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6318695" y="578025"/>
            <a:ext cx="2160000" cy="378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05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2"/>
            </p:custDataLst>
          </p:nvPr>
        </p:nvSpPr>
        <p:spPr>
          <a:xfrm>
            <a:off x="6333128" y="3203077"/>
            <a:ext cx="2160000" cy="37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050" b="1">
                <a:solidFill>
                  <a:srgbClr val="333333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cxnSp>
        <p:nvCxnSpPr>
          <p:cNvPr id="18" name="直接连接符 17"/>
          <p:cNvCxnSpPr/>
          <p:nvPr userDrawn="1">
            <p:custDataLst>
              <p:tags r:id="rId13"/>
            </p:custDataLst>
          </p:nvPr>
        </p:nvCxnSpPr>
        <p:spPr>
          <a:xfrm>
            <a:off x="1697677" y="4446536"/>
            <a:ext cx="6790289" cy="0"/>
          </a:xfrm>
          <a:prstGeom prst="line">
            <a:avLst/>
          </a:prstGeom>
          <a:ln>
            <a:solidFill>
              <a:schemeClr val="accent1"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 userDrawn="1">
            <p:custDataLst>
              <p:tags r:id="rId14"/>
            </p:custDataLst>
          </p:nvPr>
        </p:nvSpPr>
        <p:spPr>
          <a:xfrm>
            <a:off x="676304" y="4408309"/>
            <a:ext cx="76455" cy="76455"/>
          </a:xfrm>
          <a:prstGeom prst="ellipse">
            <a:avLst/>
          </a:prstGeom>
          <a:gradFill flip="none" rotWithShape="1">
            <a:gsLst>
              <a:gs pos="23000">
                <a:schemeClr val="accent5"/>
              </a:gs>
              <a:gs pos="88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22" name="椭圆 21"/>
          <p:cNvSpPr/>
          <p:nvPr userDrawn="1">
            <p:custDataLst>
              <p:tags r:id="rId15"/>
            </p:custDataLst>
          </p:nvPr>
        </p:nvSpPr>
        <p:spPr>
          <a:xfrm>
            <a:off x="818230" y="4408309"/>
            <a:ext cx="76455" cy="76455"/>
          </a:xfrm>
          <a:prstGeom prst="ellipse">
            <a:avLst/>
          </a:prstGeom>
          <a:gradFill>
            <a:gsLst>
              <a:gs pos="5200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23" name="椭圆 22"/>
          <p:cNvSpPr/>
          <p:nvPr userDrawn="1">
            <p:custDataLst>
              <p:tags r:id="rId16"/>
            </p:custDataLst>
          </p:nvPr>
        </p:nvSpPr>
        <p:spPr>
          <a:xfrm>
            <a:off x="960155" y="4408309"/>
            <a:ext cx="76455" cy="76455"/>
          </a:xfrm>
          <a:prstGeom prst="ellipse">
            <a:avLst/>
          </a:prstGeom>
          <a:gradFill flip="none" rotWithShape="1">
            <a:gsLst>
              <a:gs pos="23000">
                <a:schemeClr val="accent5"/>
              </a:gs>
              <a:gs pos="88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25" name="椭圆 24"/>
          <p:cNvSpPr/>
          <p:nvPr userDrawn="1">
            <p:custDataLst>
              <p:tags r:id="rId17"/>
            </p:custDataLst>
          </p:nvPr>
        </p:nvSpPr>
        <p:spPr>
          <a:xfrm>
            <a:off x="1102080" y="4408309"/>
            <a:ext cx="76455" cy="76455"/>
          </a:xfrm>
          <a:prstGeom prst="ellipse">
            <a:avLst/>
          </a:prstGeom>
          <a:gradFill>
            <a:gsLst>
              <a:gs pos="5200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3A6C-0320-4179-98CF-B23E85DE27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282-BEB1-4FF0-A1C2-D5036A0EF5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3A6C-0320-4179-98CF-B23E85DE27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282-BEB1-4FF0-A1C2-D5036A0EF5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3A6C-0320-4179-98CF-B23E85DE27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282-BEB1-4FF0-A1C2-D5036A0EF5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1" y="4909438"/>
            <a:ext cx="9144000" cy="23406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0" name="任意多边形 59"/>
          <p:cNvSpPr/>
          <p:nvPr userDrawn="1"/>
        </p:nvSpPr>
        <p:spPr>
          <a:xfrm flipV="1">
            <a:off x="-6806" y="4804540"/>
            <a:ext cx="9150806" cy="45719"/>
          </a:xfrm>
          <a:custGeom>
            <a:avLst/>
            <a:gdLst>
              <a:gd name="connsiteX0" fmla="*/ 7196138 w 7196138"/>
              <a:gd name="connsiteY0" fmla="*/ 0 h 9525"/>
              <a:gd name="connsiteX1" fmla="*/ 0 w 7196138"/>
              <a:gd name="connsiteY1" fmla="*/ 0 h 9525"/>
              <a:gd name="connsiteX2" fmla="*/ 0 w 7196138"/>
              <a:gd name="connsiteY2" fmla="*/ 4763 h 9525"/>
              <a:gd name="connsiteX3" fmla="*/ 9525 w 7196138"/>
              <a:gd name="connsiteY3" fmla="*/ 9525 h 9525"/>
              <a:gd name="connsiteX0-1" fmla="*/ 10000 w 10000"/>
              <a:gd name="connsiteY0-2" fmla="*/ 0 h 5001"/>
              <a:gd name="connsiteX1-3" fmla="*/ 0 w 10000"/>
              <a:gd name="connsiteY1-4" fmla="*/ 0 h 5001"/>
              <a:gd name="connsiteX2-5" fmla="*/ 0 w 10000"/>
              <a:gd name="connsiteY2-6" fmla="*/ 5001 h 5001"/>
              <a:gd name="connsiteX0-7" fmla="*/ 10000 w 10000"/>
              <a:gd name="connsiteY0-8" fmla="*/ 0 h 10000"/>
              <a:gd name="connsiteX1-9" fmla="*/ 377 w 10000"/>
              <a:gd name="connsiteY1-10" fmla="*/ 0 h 10000"/>
              <a:gd name="connsiteX2-11" fmla="*/ 0 w 10000"/>
              <a:gd name="connsiteY2-12" fmla="*/ 0 h 10000"/>
              <a:gd name="connsiteX3-13" fmla="*/ 0 w 10000"/>
              <a:gd name="connsiteY3-14" fmla="*/ 10000 h 10000"/>
              <a:gd name="connsiteX0-15" fmla="*/ 10000 w 10000"/>
              <a:gd name="connsiteY0-16" fmla="*/ 0 h 0"/>
              <a:gd name="connsiteX1-17" fmla="*/ 377 w 10000"/>
              <a:gd name="connsiteY1-18" fmla="*/ 0 h 0"/>
              <a:gd name="connsiteX2-19" fmla="*/ 0 w 10000"/>
              <a:gd name="connsiteY2-20" fmla="*/ 0 h 0"/>
              <a:gd name="connsiteX0-21" fmla="*/ 9623 w 9623"/>
              <a:gd name="connsiteY0-22" fmla="*/ 0 h 0"/>
              <a:gd name="connsiteX1-23" fmla="*/ 0 w 9623"/>
              <a:gd name="connsiteY1-24" fmla="*/ 0 h 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623">
                <a:moveTo>
                  <a:pt x="9623" y="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1" name="矩形 60"/>
          <p:cNvSpPr/>
          <p:nvPr userDrawn="1"/>
        </p:nvSpPr>
        <p:spPr>
          <a:xfrm>
            <a:off x="8616909" y="4909438"/>
            <a:ext cx="531963" cy="23406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2" name="矩形 61"/>
          <p:cNvSpPr/>
          <p:nvPr userDrawn="1"/>
        </p:nvSpPr>
        <p:spPr>
          <a:xfrm>
            <a:off x="-6806" y="190850"/>
            <a:ext cx="197306" cy="5334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3" name="矩形 62"/>
          <p:cNvSpPr/>
          <p:nvPr userDrawn="1"/>
        </p:nvSpPr>
        <p:spPr>
          <a:xfrm>
            <a:off x="190500" y="190850"/>
            <a:ext cx="727428" cy="5334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6" name="任意多边形 65"/>
          <p:cNvSpPr/>
          <p:nvPr userDrawn="1"/>
        </p:nvSpPr>
        <p:spPr>
          <a:xfrm flipV="1">
            <a:off x="3355838" y="664538"/>
            <a:ext cx="5788161" cy="49029"/>
          </a:xfrm>
          <a:custGeom>
            <a:avLst/>
            <a:gdLst>
              <a:gd name="connsiteX0" fmla="*/ 7196138 w 7196138"/>
              <a:gd name="connsiteY0" fmla="*/ 0 h 9525"/>
              <a:gd name="connsiteX1" fmla="*/ 0 w 7196138"/>
              <a:gd name="connsiteY1" fmla="*/ 0 h 9525"/>
              <a:gd name="connsiteX2" fmla="*/ 0 w 7196138"/>
              <a:gd name="connsiteY2" fmla="*/ 4763 h 9525"/>
              <a:gd name="connsiteX3" fmla="*/ 9525 w 7196138"/>
              <a:gd name="connsiteY3" fmla="*/ 9525 h 9525"/>
              <a:gd name="connsiteX0-1" fmla="*/ 10000 w 10000"/>
              <a:gd name="connsiteY0-2" fmla="*/ 0 h 5001"/>
              <a:gd name="connsiteX1-3" fmla="*/ 0 w 10000"/>
              <a:gd name="connsiteY1-4" fmla="*/ 0 h 5001"/>
              <a:gd name="connsiteX2-5" fmla="*/ 0 w 10000"/>
              <a:gd name="connsiteY2-6" fmla="*/ 5001 h 5001"/>
              <a:gd name="connsiteX0-7" fmla="*/ 10000 w 10000"/>
              <a:gd name="connsiteY0-8" fmla="*/ 0 h 10000"/>
              <a:gd name="connsiteX1-9" fmla="*/ 377 w 10000"/>
              <a:gd name="connsiteY1-10" fmla="*/ 0 h 10000"/>
              <a:gd name="connsiteX2-11" fmla="*/ 0 w 10000"/>
              <a:gd name="connsiteY2-12" fmla="*/ 0 h 10000"/>
              <a:gd name="connsiteX3-13" fmla="*/ 0 w 10000"/>
              <a:gd name="connsiteY3-14" fmla="*/ 10000 h 10000"/>
              <a:gd name="connsiteX0-15" fmla="*/ 10000 w 10000"/>
              <a:gd name="connsiteY0-16" fmla="*/ 0 h 0"/>
              <a:gd name="connsiteX1-17" fmla="*/ 377 w 10000"/>
              <a:gd name="connsiteY1-18" fmla="*/ 0 h 0"/>
              <a:gd name="connsiteX2-19" fmla="*/ 0 w 10000"/>
              <a:gd name="connsiteY2-20" fmla="*/ 0 h 0"/>
              <a:gd name="connsiteX0-21" fmla="*/ 9623 w 9623"/>
              <a:gd name="connsiteY0-22" fmla="*/ 0 h 0"/>
              <a:gd name="connsiteX1-23" fmla="*/ 0 w 9623"/>
              <a:gd name="connsiteY1-24" fmla="*/ 0 h 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623">
                <a:moveTo>
                  <a:pt x="9623" y="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7" Type="http://schemas.openxmlformats.org/officeDocument/2006/relationships/theme" Target="../theme/theme2.xml"/><Relationship Id="rId26" Type="http://schemas.openxmlformats.org/officeDocument/2006/relationships/tags" Target="../tags/tag97.xml"/><Relationship Id="rId25" Type="http://schemas.openxmlformats.org/officeDocument/2006/relationships/tags" Target="../tags/tag96.xml"/><Relationship Id="rId24" Type="http://schemas.openxmlformats.org/officeDocument/2006/relationships/tags" Target="../tags/tag95.xml"/><Relationship Id="rId23" Type="http://schemas.openxmlformats.org/officeDocument/2006/relationships/tags" Target="../tags/tag94.xml"/><Relationship Id="rId22" Type="http://schemas.openxmlformats.org/officeDocument/2006/relationships/tags" Target="../tags/tag93.xml"/><Relationship Id="rId21" Type="http://schemas.openxmlformats.org/officeDocument/2006/relationships/tags" Target="../tags/tag92.xml"/><Relationship Id="rId20" Type="http://schemas.openxmlformats.org/officeDocument/2006/relationships/tags" Target="../tags/tag91.xml"/><Relationship Id="rId2" Type="http://schemas.openxmlformats.org/officeDocument/2006/relationships/slideLayout" Target="../slideLayouts/slideLayout14.xml"/><Relationship Id="rId19" Type="http://schemas.openxmlformats.org/officeDocument/2006/relationships/tags" Target="../tags/tag90.xml"/><Relationship Id="rId18" Type="http://schemas.openxmlformats.org/officeDocument/2006/relationships/tags" Target="../tags/tag89.xml"/><Relationship Id="rId17" Type="http://schemas.openxmlformats.org/officeDocument/2006/relationships/tags" Target="../tags/tag88.xml"/><Relationship Id="rId16" Type="http://schemas.microsoft.com/office/2007/relationships/hdphoto" Target="../media/image8.wdp"/><Relationship Id="rId15" Type="http://schemas.openxmlformats.org/officeDocument/2006/relationships/image" Target="../media/image7.png"/><Relationship Id="rId14" Type="http://schemas.openxmlformats.org/officeDocument/2006/relationships/tags" Target="../tags/tag87.xml"/><Relationship Id="rId13" Type="http://schemas.openxmlformats.org/officeDocument/2006/relationships/tags" Target="../tags/tag86.xml"/><Relationship Id="rId12" Type="http://schemas.openxmlformats.org/officeDocument/2006/relationships/tags" Target="../tags/tag85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E1D3A6C-0320-4179-98CF-B23E85DE27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6BA282-BEB1-4FF0-A1C2-D5036A0EF5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7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7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7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7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7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7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7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7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9144000" cy="5143501"/>
          </a:xfrm>
          <a:prstGeom prst="rect">
            <a:avLst/>
          </a:prstGeom>
          <a:gradFill>
            <a:gsLst>
              <a:gs pos="91000">
                <a:schemeClr val="accent1">
                  <a:alpha val="18000"/>
                </a:schemeClr>
              </a:gs>
              <a:gs pos="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任意多边形: 形状 9"/>
          <p:cNvSpPr/>
          <p:nvPr userDrawn="1">
            <p:custDataLst>
              <p:tags r:id="rId13"/>
            </p:custDataLst>
          </p:nvPr>
        </p:nvSpPr>
        <p:spPr>
          <a:xfrm>
            <a:off x="8422005" y="4469606"/>
            <a:ext cx="721995" cy="673894"/>
          </a:xfrm>
          <a:custGeom>
            <a:avLst/>
            <a:gdLst>
              <a:gd name="connsiteX0" fmla="*/ 962603 w 962603"/>
              <a:gd name="connsiteY0" fmla="*/ 0 h 893272"/>
              <a:gd name="connsiteX1" fmla="*/ 962603 w 962603"/>
              <a:gd name="connsiteY1" fmla="*/ 893272 h 893272"/>
              <a:gd name="connsiteX2" fmla="*/ 0 w 962603"/>
              <a:gd name="connsiteY2" fmla="*/ 893272 h 893272"/>
              <a:gd name="connsiteX3" fmla="*/ 64673 w 962603"/>
              <a:gd name="connsiteY3" fmla="*/ 779991 h 893272"/>
              <a:gd name="connsiteX4" fmla="*/ 885689 w 962603"/>
              <a:gd name="connsiteY4" fmla="*/ 34483 h 89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603" h="893272">
                <a:moveTo>
                  <a:pt x="962603" y="0"/>
                </a:moveTo>
                <a:lnTo>
                  <a:pt x="962603" y="893272"/>
                </a:lnTo>
                <a:lnTo>
                  <a:pt x="0" y="893272"/>
                </a:lnTo>
                <a:lnTo>
                  <a:pt x="64673" y="779991"/>
                </a:lnTo>
                <a:cubicBezTo>
                  <a:pt x="265151" y="463105"/>
                  <a:pt x="549131" y="204294"/>
                  <a:pt x="885689" y="3448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1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70" t="15369" r="21085" b="16072"/>
          <a:stretch>
            <a:fillRect/>
          </a:stretch>
        </p:blipFill>
        <p:spPr>
          <a:xfrm flipH="1">
            <a:off x="8222110" y="4274156"/>
            <a:ext cx="861994" cy="810000"/>
          </a:xfrm>
          <a:prstGeom prst="rect">
            <a:avLst/>
          </a:prstGeom>
        </p:spPr>
      </p:pic>
      <p:sp>
        <p:nvSpPr>
          <p:cNvPr id="12" name="椭圆 11"/>
          <p:cNvSpPr/>
          <p:nvPr userDrawn="1">
            <p:custDataLst>
              <p:tags r:id="rId17"/>
            </p:custDataLst>
          </p:nvPr>
        </p:nvSpPr>
        <p:spPr>
          <a:xfrm>
            <a:off x="8147660" y="637250"/>
            <a:ext cx="76455" cy="76455"/>
          </a:xfrm>
          <a:prstGeom prst="ellipse">
            <a:avLst/>
          </a:prstGeom>
          <a:gradFill flip="none" rotWithShape="1">
            <a:gsLst>
              <a:gs pos="23000">
                <a:schemeClr val="accent5"/>
              </a:gs>
              <a:gs pos="88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3" name="椭圆 12"/>
          <p:cNvSpPr/>
          <p:nvPr userDrawn="1">
            <p:custDataLst>
              <p:tags r:id="rId18"/>
            </p:custDataLst>
          </p:nvPr>
        </p:nvSpPr>
        <p:spPr>
          <a:xfrm>
            <a:off x="8289586" y="637250"/>
            <a:ext cx="76455" cy="76455"/>
          </a:xfrm>
          <a:prstGeom prst="ellipse">
            <a:avLst/>
          </a:prstGeom>
          <a:gradFill>
            <a:gsLst>
              <a:gs pos="5200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4" name="椭圆 13"/>
          <p:cNvSpPr/>
          <p:nvPr userDrawn="1">
            <p:custDataLst>
              <p:tags r:id="rId19"/>
            </p:custDataLst>
          </p:nvPr>
        </p:nvSpPr>
        <p:spPr>
          <a:xfrm>
            <a:off x="8431511" y="637250"/>
            <a:ext cx="76455" cy="76455"/>
          </a:xfrm>
          <a:prstGeom prst="ellipse">
            <a:avLst/>
          </a:prstGeom>
          <a:gradFill flip="none" rotWithShape="1">
            <a:gsLst>
              <a:gs pos="23000">
                <a:schemeClr val="accent5"/>
              </a:gs>
              <a:gs pos="88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5" name="椭圆 14"/>
          <p:cNvSpPr/>
          <p:nvPr userDrawn="1">
            <p:custDataLst>
              <p:tags r:id="rId20"/>
            </p:custDataLst>
          </p:nvPr>
        </p:nvSpPr>
        <p:spPr>
          <a:xfrm>
            <a:off x="8573436" y="637250"/>
            <a:ext cx="76455" cy="76455"/>
          </a:xfrm>
          <a:prstGeom prst="ellipse">
            <a:avLst/>
          </a:prstGeom>
          <a:gradFill>
            <a:gsLst>
              <a:gs pos="5200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21970" y="270000"/>
            <a:ext cx="8100000" cy="54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21970" y="976312"/>
            <a:ext cx="8100000" cy="3655219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52197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565487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9" name="KSO_TEMPLATE" hidden="1"/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30000"/>
        </a:lnSpc>
        <a:spcBef>
          <a:spcPts val="750"/>
        </a:spcBef>
        <a:buFont typeface="Arial" panose="020B07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03860" indent="-154940" algn="l" defTabSz="685800" rtl="0" eaLnBrk="1" latinLnBrk="0" hangingPunct="1">
        <a:lnSpc>
          <a:spcPct val="130000"/>
        </a:lnSpc>
        <a:spcBef>
          <a:spcPts val="0"/>
        </a:spcBef>
        <a:buFont typeface="Arial" panose="020B07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599440" indent="-121285" algn="l" defTabSz="685800" rtl="0" eaLnBrk="1" latinLnBrk="0" hangingPunct="1">
        <a:lnSpc>
          <a:spcPct val="130000"/>
        </a:lnSpc>
        <a:spcBef>
          <a:spcPts val="0"/>
        </a:spcBef>
        <a:buFont typeface="Arial" panose="020B07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3pPr>
      <a:lvl4pPr marL="772795" indent="-111760" algn="l" defTabSz="685800" rtl="0" eaLnBrk="1" latinLnBrk="0" hangingPunct="1">
        <a:lnSpc>
          <a:spcPct val="130000"/>
        </a:lnSpc>
        <a:spcBef>
          <a:spcPts val="0"/>
        </a:spcBef>
        <a:buFont typeface="Arial" panose="020B07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926465" indent="-95250" algn="l" defTabSz="685800" rtl="0" eaLnBrk="1" latinLnBrk="0" hangingPunct="1">
        <a:lnSpc>
          <a:spcPct val="130000"/>
        </a:lnSpc>
        <a:spcBef>
          <a:spcPts val="0"/>
        </a:spcBef>
        <a:buFont typeface="Arial" panose="020B0704020202020204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7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7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7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7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0" Type="http://schemas.openxmlformats.org/officeDocument/2006/relationships/slideLayout" Target="../slideLayouts/slideLayout14.xml"/><Relationship Id="rId1" Type="http://schemas.openxmlformats.org/officeDocument/2006/relationships/tags" Target="../tags/tag11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2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image" Target="../media/image28.png"/><Relationship Id="rId2" Type="http://schemas.openxmlformats.org/officeDocument/2006/relationships/tags" Target="../tags/tag124.xml"/><Relationship Id="rId11" Type="http://schemas.openxmlformats.org/officeDocument/2006/relationships/slideLayout" Target="../slideLayouts/slideLayout14.xml"/><Relationship Id="rId10" Type="http://schemas.openxmlformats.org/officeDocument/2006/relationships/tags" Target="../tags/tag131.xml"/><Relationship Id="rId1" Type="http://schemas.openxmlformats.org/officeDocument/2006/relationships/tags" Target="../tags/tag12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tags" Target="../tags/tag137.xml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141.xml"/><Relationship Id="rId4" Type="http://schemas.openxmlformats.org/officeDocument/2006/relationships/image" Target="../media/image33.wmf"/><Relationship Id="rId3" Type="http://schemas.openxmlformats.org/officeDocument/2006/relationships/oleObject" Target="../embeddings/Document1.doc"/><Relationship Id="rId2" Type="http://schemas.openxmlformats.org/officeDocument/2006/relationships/tags" Target="../tags/tag140.xml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tags" Target="../tags/tag147.xml"/><Relationship Id="rId6" Type="http://schemas.openxmlformats.org/officeDocument/2006/relationships/image" Target="../media/image34.png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54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tags" Target="../tags/tag153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image" Target="../media/image40.png"/><Relationship Id="rId1" Type="http://schemas.openxmlformats.org/officeDocument/2006/relationships/tags" Target="../tags/tag155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0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0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0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04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05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06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6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7" Type="http://schemas.openxmlformats.org/officeDocument/2006/relationships/tags" Target="../tags/tag1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6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11955" y="699770"/>
            <a:ext cx="4685030" cy="230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000">
                <a:latin typeface="Copperplate Gothic Bold" panose="020E0705020206020404" pitchFamily="34" charset="0"/>
                <a:ea typeface="经典综艺体简" panose="02010609000101010101" pitchFamily="49" charset="-122"/>
                <a:cs typeface="经典综艺体简" panose="02010609000101010101" pitchFamily="49" charset="-122"/>
              </a:defRPr>
            </a:lvl1pPr>
            <a:lvl2pPr marL="742950" indent="-285750" eaLnBrk="0" hangingPunct="0">
              <a:defRPr>
                <a:latin typeface="Arial" panose="020B07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Arial" panose="020B07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Arial" panose="020B07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Arial" panose="020B07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7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7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7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704020202020204" pitchFamily="34" charset="0"/>
                <a:ea typeface="宋体" pitchFamily="2" charset="-122"/>
              </a:defRPr>
            </a:lvl9pPr>
          </a:lstStyle>
          <a:p>
            <a:pPr defTabSz="685800">
              <a:defRPr/>
            </a:pPr>
            <a:endParaRPr lang="en-US" altLang="zh-CN" sz="2400" b="1" spc="169" dirty="0">
              <a:solidFill>
                <a:schemeClr val="tx1"/>
              </a:solidFill>
              <a:latin typeface="+mn-lt"/>
              <a:ea typeface="+mn-ea"/>
              <a:cs typeface="Miriam" panose="020B0502050101010101" pitchFamily="34" charset="-79"/>
            </a:endParaRPr>
          </a:p>
          <a:p>
            <a:pPr defTabSz="685800">
              <a:lnSpc>
                <a:spcPct val="150000"/>
              </a:lnSpc>
              <a:defRPr/>
            </a:pPr>
            <a:r>
              <a:rPr lang="zh-CN" altLang="en-US" sz="4000" b="1" spc="169" dirty="0">
                <a:solidFill>
                  <a:schemeClr val="tx1"/>
                </a:solidFill>
                <a:latin typeface="+mn-lt"/>
                <a:ea typeface="+mn-ea"/>
                <a:cs typeface="Miriam" panose="020B0502050101010101" pitchFamily="34" charset="-79"/>
              </a:rPr>
              <a:t>期末试卷材料提交规范</a:t>
            </a:r>
            <a:r>
              <a:rPr lang="en-US" altLang="zh-CN" sz="4000" b="1" spc="169" dirty="0">
                <a:solidFill>
                  <a:schemeClr val="tx1"/>
                </a:solidFill>
                <a:latin typeface="+mn-lt"/>
                <a:ea typeface="+mn-ea"/>
                <a:cs typeface="Miriam" panose="020B0502050101010101" pitchFamily="34" charset="-79"/>
              </a:rPr>
              <a:t> </a:t>
            </a:r>
            <a:endParaRPr lang="en-US" altLang="zh-CN" sz="4000" b="1" spc="169" dirty="0">
              <a:solidFill>
                <a:schemeClr val="tx1"/>
              </a:solidFill>
              <a:latin typeface="+mn-lt"/>
              <a:ea typeface="+mn-ea"/>
              <a:cs typeface="Miriam" panose="020B0502050101010101" pitchFamily="34" charset="-79"/>
            </a:endParaRPr>
          </a:p>
        </p:txBody>
      </p:sp>
      <p:sp>
        <p:nvSpPr>
          <p:cNvPr id="21" name="文本占位符 14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5796305" y="3796154"/>
            <a:ext cx="2973070" cy="460375"/>
          </a:xfrm>
          <a:prstGeom prst="rect">
            <a:avLst/>
          </a:prstGeom>
          <a:noFill/>
          <a:ln w="9525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0" marR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en-US" altLang="zh-CN" sz="1600" b="1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微软雅黑" panose="020B0503020204020204" pitchFamily="34" charset="-122"/>
                <a:sym typeface="+mn-ea"/>
              </a:defRPr>
            </a:lvl1pPr>
            <a:lvl2pPr marL="45720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704020202020204" pitchFamily="34" charset="0"/>
              <a:buChar char="●"/>
              <a:defRPr sz="1800" b="1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704020202020204" pitchFamily="34" charset="0"/>
              <a:buChar char="●"/>
              <a:defRPr sz="1800" b="1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800" b="1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704020202020204" pitchFamily="34" charset="0"/>
              <a:buChar char="•"/>
              <a:defRPr sz="1800" b="1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7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7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7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7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None/>
            </a:pPr>
            <a:r>
              <a:rPr altLang="en-US">
                <a:solidFill>
                  <a:schemeClr val="tx1"/>
                </a:solidFill>
              </a:rPr>
              <a:t>2026年1</a:t>
            </a:r>
            <a:r>
              <a:rPr>
                <a:solidFill>
                  <a:schemeClr val="tx1"/>
                </a:solidFill>
              </a:rPr>
              <a:t>月</a:t>
            </a:r>
            <a:endParaRPr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>
            <p:custDataLst>
              <p:tags r:id="rId1"/>
            </p:custDataLst>
          </p:nvPr>
        </p:nvSpPr>
        <p:spPr>
          <a:xfrm>
            <a:off x="1" y="4909438"/>
            <a:ext cx="9144000" cy="23406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51" name="任意多边形 50"/>
          <p:cNvSpPr/>
          <p:nvPr>
            <p:custDataLst>
              <p:tags r:id="rId2"/>
            </p:custDataLst>
          </p:nvPr>
        </p:nvSpPr>
        <p:spPr>
          <a:xfrm flipV="1">
            <a:off x="-6806" y="4804540"/>
            <a:ext cx="9150806" cy="45719"/>
          </a:xfrm>
          <a:custGeom>
            <a:avLst/>
            <a:gdLst>
              <a:gd name="connsiteX0" fmla="*/ 7196138 w 7196138"/>
              <a:gd name="connsiteY0" fmla="*/ 0 h 9525"/>
              <a:gd name="connsiteX1" fmla="*/ 0 w 7196138"/>
              <a:gd name="connsiteY1" fmla="*/ 0 h 9525"/>
              <a:gd name="connsiteX2" fmla="*/ 0 w 7196138"/>
              <a:gd name="connsiteY2" fmla="*/ 4763 h 9525"/>
              <a:gd name="connsiteX3" fmla="*/ 9525 w 7196138"/>
              <a:gd name="connsiteY3" fmla="*/ 9525 h 9525"/>
              <a:gd name="connsiteX0-1" fmla="*/ 10000 w 10000"/>
              <a:gd name="connsiteY0-2" fmla="*/ 0 h 5001"/>
              <a:gd name="connsiteX1-3" fmla="*/ 0 w 10000"/>
              <a:gd name="connsiteY1-4" fmla="*/ 0 h 5001"/>
              <a:gd name="connsiteX2-5" fmla="*/ 0 w 10000"/>
              <a:gd name="connsiteY2-6" fmla="*/ 5001 h 5001"/>
              <a:gd name="connsiteX0-7" fmla="*/ 10000 w 10000"/>
              <a:gd name="connsiteY0-8" fmla="*/ 0 h 10000"/>
              <a:gd name="connsiteX1-9" fmla="*/ 377 w 10000"/>
              <a:gd name="connsiteY1-10" fmla="*/ 0 h 10000"/>
              <a:gd name="connsiteX2-11" fmla="*/ 0 w 10000"/>
              <a:gd name="connsiteY2-12" fmla="*/ 0 h 10000"/>
              <a:gd name="connsiteX3-13" fmla="*/ 0 w 10000"/>
              <a:gd name="connsiteY3-14" fmla="*/ 10000 h 10000"/>
              <a:gd name="connsiteX0-15" fmla="*/ 10000 w 10000"/>
              <a:gd name="connsiteY0-16" fmla="*/ 0 h 0"/>
              <a:gd name="connsiteX1-17" fmla="*/ 377 w 10000"/>
              <a:gd name="connsiteY1-18" fmla="*/ 0 h 0"/>
              <a:gd name="connsiteX2-19" fmla="*/ 0 w 10000"/>
              <a:gd name="connsiteY2-20" fmla="*/ 0 h 0"/>
              <a:gd name="connsiteX0-21" fmla="*/ 9623 w 9623"/>
              <a:gd name="connsiteY0-22" fmla="*/ 0 h 0"/>
              <a:gd name="connsiteX1-23" fmla="*/ 0 w 9623"/>
              <a:gd name="connsiteY1-24" fmla="*/ 0 h 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623">
                <a:moveTo>
                  <a:pt x="9623" y="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2" name="矩形 51"/>
          <p:cNvSpPr/>
          <p:nvPr>
            <p:custDataLst>
              <p:tags r:id="rId3"/>
            </p:custDataLst>
          </p:nvPr>
        </p:nvSpPr>
        <p:spPr>
          <a:xfrm>
            <a:off x="8616909" y="4909438"/>
            <a:ext cx="531963" cy="2340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chemeClr val="tx1"/>
              </a:solidFill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194310" y="606188"/>
            <a:ext cx="727428" cy="583565"/>
            <a:chOff x="190500" y="169943"/>
            <a:chExt cx="727428" cy="583565"/>
          </a:xfrm>
        </p:grpSpPr>
        <p:sp>
          <p:nvSpPr>
            <p:cNvPr id="58" name="矩形 57"/>
            <p:cNvSpPr/>
            <p:nvPr>
              <p:custDataLst>
                <p:tags r:id="rId4"/>
              </p:custDataLst>
            </p:nvPr>
          </p:nvSpPr>
          <p:spPr>
            <a:xfrm>
              <a:off x="190500" y="190850"/>
              <a:ext cx="727428" cy="53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9" name="TextBox 93"/>
            <p:cNvSpPr txBox="1"/>
            <p:nvPr>
              <p:custDataLst>
                <p:tags r:id="rId5"/>
              </p:custDataLst>
            </p:nvPr>
          </p:nvSpPr>
          <p:spPr bwMode="auto">
            <a:xfrm>
              <a:off x="371488" y="169943"/>
              <a:ext cx="373064" cy="583565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2400" b="0">
                  <a:solidFill>
                    <a:schemeClr val="bg1">
                      <a:lumMod val="9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685800"/>
              <a:r>
                <a:rPr lang="en-US" altLang="zh-CN" sz="3200" dirty="0">
                  <a:solidFill>
                    <a:schemeClr val="tx1"/>
                  </a:solidFill>
                  <a:latin typeface="+mn-lt"/>
                  <a:ea typeface="+mn-ea"/>
                </a:rPr>
                <a:t>2</a:t>
              </a:r>
              <a:endParaRPr lang="en-US" altLang="zh-CN" sz="320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8" name="标题 7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115695" y="483995"/>
            <a:ext cx="8100000" cy="540000"/>
          </a:xfrm>
        </p:spPr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平时成绩形式尽量三种以上，成绩要有区别度</a:t>
            </a:r>
            <a:endParaRPr lang="zh-CN" altLang="en-US" dirty="0"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595" y="1203960"/>
            <a:ext cx="7178675" cy="3084195"/>
          </a:xfrm>
          <a:prstGeom prst="rect">
            <a:avLst/>
          </a:prstGeom>
          <a:ln>
            <a:gradFill>
              <a:gsLst>
                <a:gs pos="50000">
                  <a:schemeClr val="accent2"/>
                </a:gs>
                <a:gs pos="0">
                  <a:schemeClr val="accent2">
                    <a:lumMod val="25000"/>
                    <a:lumOff val="75000"/>
                  </a:schemeClr>
                </a:gs>
                <a:gs pos="100000">
                  <a:schemeClr val="accent2">
                    <a:lumMod val="85000"/>
                  </a:schemeClr>
                </a:gs>
              </a:gsLst>
              <a:lin ang="5400000" scaled="0"/>
            </a:gra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988060"/>
            <a:ext cx="9144000" cy="352044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137920"/>
            <a:ext cx="7467600" cy="2867025"/>
          </a:xfrm>
          <a:prstGeom prst="rect">
            <a:avLst/>
          </a:prstGeom>
          <a:ln>
            <a:gradFill>
              <a:gsLst>
                <a:gs pos="50000">
                  <a:schemeClr val="accent2"/>
                </a:gs>
                <a:gs pos="0">
                  <a:schemeClr val="accent2">
                    <a:lumMod val="25000"/>
                    <a:lumOff val="75000"/>
                  </a:schemeClr>
                </a:gs>
                <a:gs pos="100000">
                  <a:schemeClr val="accent2">
                    <a:lumMod val="85000"/>
                  </a:schemeClr>
                </a:gs>
              </a:gsLst>
              <a:lin ang="5400000" scaled="0"/>
            </a:gra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225"/>
            <a:ext cx="9144000" cy="43364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>
            <p:custDataLst>
              <p:tags r:id="rId1"/>
            </p:custDataLst>
          </p:nvPr>
        </p:nvSpPr>
        <p:spPr>
          <a:xfrm>
            <a:off x="1" y="4909438"/>
            <a:ext cx="9144000" cy="23406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chemeClr val="bg1"/>
              </a:solidFill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9705" y="967105"/>
            <a:ext cx="5579110" cy="3655695"/>
          </a:xfrm>
          <a:prstGeom prst="rect">
            <a:avLst/>
          </a:prstGeom>
          <a:ln>
            <a:gradFill>
              <a:gsLst>
                <a:gs pos="50000">
                  <a:schemeClr val="accent2"/>
                </a:gs>
                <a:gs pos="0">
                  <a:schemeClr val="accent2">
                    <a:lumMod val="25000"/>
                    <a:lumOff val="75000"/>
                  </a:schemeClr>
                </a:gs>
                <a:gs pos="100000">
                  <a:schemeClr val="accent2">
                    <a:lumMod val="85000"/>
                  </a:schemeClr>
                </a:gs>
              </a:gsLst>
              <a:lin ang="5400000" scaled="0"/>
            </a:gradFill>
          </a:ln>
        </p:spPr>
      </p:pic>
      <p:sp>
        <p:nvSpPr>
          <p:cNvPr id="51" name="任意多边形 50"/>
          <p:cNvSpPr/>
          <p:nvPr>
            <p:custDataLst>
              <p:tags r:id="rId4"/>
            </p:custDataLst>
          </p:nvPr>
        </p:nvSpPr>
        <p:spPr>
          <a:xfrm flipV="1">
            <a:off x="-6806" y="4804540"/>
            <a:ext cx="9150806" cy="45719"/>
          </a:xfrm>
          <a:custGeom>
            <a:avLst/>
            <a:gdLst>
              <a:gd name="connsiteX0" fmla="*/ 7196138 w 7196138"/>
              <a:gd name="connsiteY0" fmla="*/ 0 h 9525"/>
              <a:gd name="connsiteX1" fmla="*/ 0 w 7196138"/>
              <a:gd name="connsiteY1" fmla="*/ 0 h 9525"/>
              <a:gd name="connsiteX2" fmla="*/ 0 w 7196138"/>
              <a:gd name="connsiteY2" fmla="*/ 4763 h 9525"/>
              <a:gd name="connsiteX3" fmla="*/ 9525 w 7196138"/>
              <a:gd name="connsiteY3" fmla="*/ 9525 h 9525"/>
              <a:gd name="connsiteX0-1" fmla="*/ 10000 w 10000"/>
              <a:gd name="connsiteY0-2" fmla="*/ 0 h 5001"/>
              <a:gd name="connsiteX1-3" fmla="*/ 0 w 10000"/>
              <a:gd name="connsiteY1-4" fmla="*/ 0 h 5001"/>
              <a:gd name="connsiteX2-5" fmla="*/ 0 w 10000"/>
              <a:gd name="connsiteY2-6" fmla="*/ 5001 h 5001"/>
              <a:gd name="connsiteX0-7" fmla="*/ 10000 w 10000"/>
              <a:gd name="connsiteY0-8" fmla="*/ 0 h 10000"/>
              <a:gd name="connsiteX1-9" fmla="*/ 377 w 10000"/>
              <a:gd name="connsiteY1-10" fmla="*/ 0 h 10000"/>
              <a:gd name="connsiteX2-11" fmla="*/ 0 w 10000"/>
              <a:gd name="connsiteY2-12" fmla="*/ 0 h 10000"/>
              <a:gd name="connsiteX3-13" fmla="*/ 0 w 10000"/>
              <a:gd name="connsiteY3-14" fmla="*/ 10000 h 10000"/>
              <a:gd name="connsiteX0-15" fmla="*/ 10000 w 10000"/>
              <a:gd name="connsiteY0-16" fmla="*/ 0 h 0"/>
              <a:gd name="connsiteX1-17" fmla="*/ 377 w 10000"/>
              <a:gd name="connsiteY1-18" fmla="*/ 0 h 0"/>
              <a:gd name="connsiteX2-19" fmla="*/ 0 w 10000"/>
              <a:gd name="connsiteY2-20" fmla="*/ 0 h 0"/>
              <a:gd name="connsiteX0-21" fmla="*/ 9623 w 9623"/>
              <a:gd name="connsiteY0-22" fmla="*/ 0 h 0"/>
              <a:gd name="connsiteX1-23" fmla="*/ 0 w 9623"/>
              <a:gd name="connsiteY1-24" fmla="*/ 0 h 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623">
                <a:moveTo>
                  <a:pt x="9623" y="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2" name="矩形 51"/>
          <p:cNvSpPr/>
          <p:nvPr>
            <p:custDataLst>
              <p:tags r:id="rId5"/>
            </p:custDataLst>
          </p:nvPr>
        </p:nvSpPr>
        <p:spPr>
          <a:xfrm>
            <a:off x="8616909" y="4909438"/>
            <a:ext cx="531963" cy="2340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chemeClr val="tx1"/>
              </a:solidFill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179705" y="226458"/>
            <a:ext cx="727428" cy="583565"/>
            <a:chOff x="190500" y="169943"/>
            <a:chExt cx="727428" cy="583565"/>
          </a:xfrm>
        </p:grpSpPr>
        <p:sp>
          <p:nvSpPr>
            <p:cNvPr id="58" name="矩形 57"/>
            <p:cNvSpPr/>
            <p:nvPr>
              <p:custDataLst>
                <p:tags r:id="rId6"/>
              </p:custDataLst>
            </p:nvPr>
          </p:nvSpPr>
          <p:spPr>
            <a:xfrm>
              <a:off x="190500" y="190850"/>
              <a:ext cx="727428" cy="53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9" name="TextBox 93"/>
            <p:cNvSpPr txBox="1"/>
            <p:nvPr>
              <p:custDataLst>
                <p:tags r:id="rId7"/>
              </p:custDataLst>
            </p:nvPr>
          </p:nvSpPr>
          <p:spPr bwMode="auto">
            <a:xfrm>
              <a:off x="371488" y="169943"/>
              <a:ext cx="373064" cy="583565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2400" b="0">
                  <a:solidFill>
                    <a:schemeClr val="bg1">
                      <a:lumMod val="9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685800"/>
              <a:r>
                <a:rPr lang="en-US" altLang="zh-CN" sz="3200" dirty="0">
                  <a:solidFill>
                    <a:schemeClr val="tx1"/>
                  </a:solidFill>
                  <a:latin typeface="+mn-lt"/>
                  <a:ea typeface="+mn-ea"/>
                </a:rPr>
                <a:t>3</a:t>
              </a:r>
              <a:endParaRPr lang="en-US" altLang="zh-CN" sz="320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00" name="文本框 99"/>
          <p:cNvSpPr txBox="1"/>
          <p:nvPr>
            <p:custDataLst>
              <p:tags r:id="rId8"/>
            </p:custDataLst>
          </p:nvPr>
        </p:nvSpPr>
        <p:spPr>
          <a:xfrm>
            <a:off x="5940425" y="1031875"/>
            <a:ext cx="3007995" cy="34645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>
            <a:noAutofit/>
          </a:bodyPr>
          <a:lstStyle/>
          <a:p>
            <a:pPr indent="0" algn="l">
              <a:buFont typeface="Arial" panose="020B0704020202020204" pitchFamily="34" charset="0"/>
              <a:buNone/>
            </a:pPr>
            <a:r>
              <a:rPr lang="zh-CN" sz="2000" b="1" dirty="0">
                <a:sym typeface="+mn-ea"/>
              </a:rPr>
              <a:t>课堂表现支撑材料—课堂派截图</a:t>
            </a:r>
            <a:endParaRPr lang="zh-CN" sz="2000" b="1" dirty="0">
              <a:sym typeface="+mn-ea"/>
            </a:endParaRPr>
          </a:p>
          <a:p>
            <a:pPr indent="0" algn="l">
              <a:buFont typeface="Arial" panose="020B0704020202020204" pitchFamily="34" charset="0"/>
              <a:buNone/>
            </a:pPr>
            <a:endParaRPr lang="en-US" altLang="zh-CN" sz="2000" b="1" dirty="0">
              <a:solidFill>
                <a:schemeClr val="tx1"/>
              </a:solidFill>
              <a:sym typeface="+mn-ea"/>
            </a:endParaRPr>
          </a:p>
          <a:p>
            <a:pPr indent="0" algn="l">
              <a:buFont typeface="Arial" panose="020B0704020202020204" pitchFamily="34" charset="0"/>
              <a:buNone/>
            </a:pPr>
            <a:r>
              <a:rPr lang="zh-CN" sz="2000" b="1" dirty="0">
                <a:solidFill>
                  <a:schemeClr val="tx1"/>
                </a:solidFill>
                <a:sym typeface="+mn-ea"/>
              </a:rPr>
              <a:t>1.平时上课做好过程性记录，如课堂回答问题、课堂练习得分（星星）情况；</a:t>
            </a:r>
            <a:endParaRPr lang="zh-CN" sz="2000" b="1" dirty="0">
              <a:solidFill>
                <a:schemeClr val="tx1"/>
              </a:solidFill>
              <a:sym typeface="+mn-ea"/>
            </a:endParaRPr>
          </a:p>
          <a:p>
            <a:pPr indent="0" algn="l">
              <a:buFont typeface="Arial" panose="020B0704020202020204" pitchFamily="34" charset="0"/>
              <a:buNone/>
            </a:pP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提供学生姓名、学号、</a:t>
            </a:r>
            <a:r>
              <a:rPr lang="zh-CN" sz="2000" b="1" dirty="0">
                <a:sym typeface="+mn-ea"/>
              </a:rPr>
              <a:t>得分（星星）情况；</a:t>
            </a:r>
            <a:endParaRPr lang="zh-CN" sz="2000" b="1" dirty="0">
              <a:sym typeface="+mn-ea"/>
            </a:endParaRPr>
          </a:p>
          <a:p>
            <a:pPr indent="0" algn="l">
              <a:buFont typeface="Arial" panose="020B0704020202020204" pitchFamily="34" charset="0"/>
              <a:buNone/>
            </a:pPr>
            <a:r>
              <a:rPr lang="en-US" altLang="zh-CN" sz="2000" b="1" dirty="0">
                <a:sym typeface="+mn-ea"/>
              </a:rPr>
              <a:t>3.</a:t>
            </a:r>
            <a:r>
              <a:rPr lang="zh-CN" altLang="en-US" sz="2000" b="1" dirty="0">
                <a:sym typeface="+mn-ea"/>
              </a:rPr>
              <a:t>星星数转换成具体分数说明。</a:t>
            </a:r>
            <a:endParaRPr lang="en-US" altLang="zh-CN" sz="2000" b="1" dirty="0">
              <a:solidFill>
                <a:schemeClr val="tx1"/>
              </a:solidFill>
              <a:sym typeface="+mn-ea"/>
            </a:endParaRPr>
          </a:p>
          <a:p>
            <a:pPr indent="0" algn="l">
              <a:buFont typeface="Arial" panose="020B0704020202020204" pitchFamily="34" charset="0"/>
              <a:buNone/>
            </a:pPr>
            <a:r>
              <a:rPr lang="en-US" altLang="zh-CN" sz="2000" b="1" dirty="0">
                <a:solidFill>
                  <a:schemeClr val="tx1"/>
                </a:solidFill>
              </a:rPr>
              <a:t> </a:t>
            </a:r>
            <a:endParaRPr lang="zh-CN" sz="2000" b="1" dirty="0">
              <a:solidFill>
                <a:schemeClr val="tx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1403985" y="245235"/>
            <a:ext cx="8100000" cy="540000"/>
          </a:xfrm>
        </p:spPr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平时成绩要有支撑材料</a:t>
            </a:r>
            <a:endParaRPr lang="zh-CN" altLang="en-US" dirty="0">
              <a:sym typeface="+mn-ea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>
            <p:custDataLst>
              <p:tags r:id="rId1"/>
            </p:custDataLst>
          </p:nvPr>
        </p:nvSpPr>
        <p:spPr>
          <a:xfrm>
            <a:off x="1" y="4909438"/>
            <a:ext cx="9144000" cy="23406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51" name="任意多边形 50"/>
          <p:cNvSpPr/>
          <p:nvPr>
            <p:custDataLst>
              <p:tags r:id="rId2"/>
            </p:custDataLst>
          </p:nvPr>
        </p:nvSpPr>
        <p:spPr>
          <a:xfrm flipV="1">
            <a:off x="-6806" y="4804540"/>
            <a:ext cx="9150806" cy="45719"/>
          </a:xfrm>
          <a:custGeom>
            <a:avLst/>
            <a:gdLst>
              <a:gd name="connsiteX0" fmla="*/ 7196138 w 7196138"/>
              <a:gd name="connsiteY0" fmla="*/ 0 h 9525"/>
              <a:gd name="connsiteX1" fmla="*/ 0 w 7196138"/>
              <a:gd name="connsiteY1" fmla="*/ 0 h 9525"/>
              <a:gd name="connsiteX2" fmla="*/ 0 w 7196138"/>
              <a:gd name="connsiteY2" fmla="*/ 4763 h 9525"/>
              <a:gd name="connsiteX3" fmla="*/ 9525 w 7196138"/>
              <a:gd name="connsiteY3" fmla="*/ 9525 h 9525"/>
              <a:gd name="connsiteX0-1" fmla="*/ 10000 w 10000"/>
              <a:gd name="connsiteY0-2" fmla="*/ 0 h 5001"/>
              <a:gd name="connsiteX1-3" fmla="*/ 0 w 10000"/>
              <a:gd name="connsiteY1-4" fmla="*/ 0 h 5001"/>
              <a:gd name="connsiteX2-5" fmla="*/ 0 w 10000"/>
              <a:gd name="connsiteY2-6" fmla="*/ 5001 h 5001"/>
              <a:gd name="connsiteX0-7" fmla="*/ 10000 w 10000"/>
              <a:gd name="connsiteY0-8" fmla="*/ 0 h 10000"/>
              <a:gd name="connsiteX1-9" fmla="*/ 377 w 10000"/>
              <a:gd name="connsiteY1-10" fmla="*/ 0 h 10000"/>
              <a:gd name="connsiteX2-11" fmla="*/ 0 w 10000"/>
              <a:gd name="connsiteY2-12" fmla="*/ 0 h 10000"/>
              <a:gd name="connsiteX3-13" fmla="*/ 0 w 10000"/>
              <a:gd name="connsiteY3-14" fmla="*/ 10000 h 10000"/>
              <a:gd name="connsiteX0-15" fmla="*/ 10000 w 10000"/>
              <a:gd name="connsiteY0-16" fmla="*/ 0 h 0"/>
              <a:gd name="connsiteX1-17" fmla="*/ 377 w 10000"/>
              <a:gd name="connsiteY1-18" fmla="*/ 0 h 0"/>
              <a:gd name="connsiteX2-19" fmla="*/ 0 w 10000"/>
              <a:gd name="connsiteY2-20" fmla="*/ 0 h 0"/>
              <a:gd name="connsiteX0-21" fmla="*/ 9623 w 9623"/>
              <a:gd name="connsiteY0-22" fmla="*/ 0 h 0"/>
              <a:gd name="connsiteX1-23" fmla="*/ 0 w 9623"/>
              <a:gd name="connsiteY1-24" fmla="*/ 0 h 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623">
                <a:moveTo>
                  <a:pt x="9623" y="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2" name="矩形 51"/>
          <p:cNvSpPr/>
          <p:nvPr>
            <p:custDataLst>
              <p:tags r:id="rId3"/>
            </p:custDataLst>
          </p:nvPr>
        </p:nvSpPr>
        <p:spPr>
          <a:xfrm>
            <a:off x="8616909" y="4909438"/>
            <a:ext cx="531963" cy="2340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16890" y="52195"/>
            <a:ext cx="8100000" cy="540000"/>
          </a:xfrm>
        </p:spPr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en-US" altLang="zh-CN" dirty="0">
                <a:sym typeface="+mn-ea"/>
              </a:rPr>
              <a:t> </a:t>
            </a:r>
            <a:r>
              <a:rPr lang="zh-CN">
                <a:solidFill>
                  <a:schemeClr val="tx1"/>
                </a:solidFill>
                <a:sym typeface="+mn-ea"/>
              </a:rPr>
              <a:t>考勤表记录完整，要有扣分标准说明。</a:t>
            </a:r>
            <a:endParaRPr lang="zh-CN" altLang="en-US" dirty="0">
              <a:sym typeface="+mn-ea"/>
            </a:endParaRPr>
          </a:p>
        </p:txBody>
      </p:sp>
      <p:pic>
        <p:nvPicPr>
          <p:cNvPr id="10" name="内容占位符 9"/>
          <p:cNvPicPr>
            <a:picLocks noChangeAspect="1"/>
          </p:cNvPicPr>
          <p:nvPr>
            <p:ph idx="1"/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83895" y="699770"/>
            <a:ext cx="8100060" cy="25571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60" y="3435985"/>
            <a:ext cx="9114155" cy="93662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187960"/>
            <a:ext cx="4168140" cy="476694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5148580" y="1707515"/>
            <a:ext cx="3321685" cy="645160"/>
          </a:xfrm>
          <a:prstGeom prst="rect">
            <a:avLst/>
          </a:prstGeom>
          <a:solidFill>
            <a:schemeClr val="bg2"/>
          </a:solidFill>
          <a:ln w="952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2400" b="1" dirty="0">
                <a:solidFill>
                  <a:schemeClr val="tx1"/>
                </a:solidFill>
              </a:rPr>
              <a:t>学生作业要留批改痕迹</a:t>
            </a:r>
            <a:r>
              <a:rPr lang="en-US" altLang="zh-CN" sz="2400" b="1" dirty="0">
                <a:solidFill>
                  <a:schemeClr val="tx1"/>
                </a:solidFill>
              </a:rPr>
              <a:t> 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160" y="483235"/>
            <a:ext cx="3207385" cy="404749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5148580" y="1707515"/>
            <a:ext cx="3321685" cy="645160"/>
          </a:xfrm>
          <a:prstGeom prst="rect">
            <a:avLst/>
          </a:prstGeom>
          <a:solidFill>
            <a:schemeClr val="bg2"/>
          </a:solidFill>
          <a:ln w="952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2400" b="1" dirty="0">
                <a:solidFill>
                  <a:schemeClr val="tx1"/>
                </a:solidFill>
              </a:rPr>
              <a:t>学生作业封面模板</a:t>
            </a:r>
            <a:r>
              <a:rPr lang="en-US" altLang="zh-CN" sz="2400" b="1" dirty="0">
                <a:solidFill>
                  <a:schemeClr val="tx1"/>
                </a:solidFill>
              </a:rPr>
              <a:t> 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092315" y="3220085"/>
          <a:ext cx="971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showAsIcon="1" r:id="rId3" imgW="971550" imgH="666750" progId="Word.Document.8">
                  <p:embed/>
                </p:oleObj>
              </mc:Choice>
              <mc:Fallback>
                <p:oleObj name="" showAsIcon="1" r:id="rId3" imgW="971550" imgH="666750" progId="Word.Document.8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92315" y="3220085"/>
                        <a:ext cx="97155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67360" y="1071880"/>
            <a:ext cx="3221355" cy="3126105"/>
          </a:xfrm>
          <a:prstGeom prst="rect">
            <a:avLst/>
          </a:prstGeom>
          <a:solidFill>
            <a:schemeClr val="bg2"/>
          </a:solidFill>
          <a:ln w="952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</a:rPr>
              <a:t>1.</a:t>
            </a:r>
            <a:r>
              <a:rPr lang="zh-CN" altLang="en-US" b="1" dirty="0">
                <a:solidFill>
                  <a:schemeClr val="tx1"/>
                </a:solidFill>
              </a:rPr>
              <a:t>成绩情况要结合该课程考试实际情况及原因进行分析；</a:t>
            </a:r>
            <a:endParaRPr lang="en-US" altLang="zh-CN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</a:rPr>
              <a:t>2.</a:t>
            </a:r>
            <a:r>
              <a:rPr lang="zh-CN" altLang="en-US" b="1" dirty="0">
                <a:solidFill>
                  <a:schemeClr val="tx1"/>
                </a:solidFill>
              </a:rPr>
              <a:t>改进措施要有针对性；</a:t>
            </a:r>
            <a:endParaRPr lang="zh-CN" altLang="en-US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</a:rPr>
              <a:t>3.</a:t>
            </a:r>
            <a:r>
              <a:rPr lang="zh-CN" altLang="en-US" b="1" dirty="0">
                <a:solidFill>
                  <a:srgbClr val="FF0000"/>
                </a:solidFill>
              </a:rPr>
              <a:t>考试形式</a:t>
            </a:r>
            <a:r>
              <a:rPr lang="zh-CN" altLang="en-US" b="1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</a:rPr>
              <a:t>和</a:t>
            </a:r>
            <a:r>
              <a:rPr lang="zh-CN" altLang="en-US" b="1" dirty="0">
                <a:solidFill>
                  <a:srgbClr val="FF0000"/>
                </a:solidFill>
              </a:rPr>
              <a:t>考试日期</a:t>
            </a:r>
            <a:r>
              <a:rPr lang="zh-CN" altLang="en-US" b="1" dirty="0">
                <a:solidFill>
                  <a:schemeClr val="tx1"/>
                </a:solidFill>
              </a:rPr>
              <a:t>要手动填入；</a:t>
            </a:r>
            <a:endParaRPr lang="zh-CN" altLang="en-US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4. 同一门课</a:t>
            </a:r>
            <a:r>
              <a:rPr lang="zh-CN" altLang="en-US" b="1" dirty="0">
                <a:solidFill>
                  <a:srgbClr val="FF0000"/>
                </a:solidFill>
              </a:rPr>
              <a:t>不同教学班</a:t>
            </a:r>
            <a:r>
              <a:rPr lang="zh-CN" altLang="en-US" b="1" dirty="0">
                <a:solidFill>
                  <a:schemeClr val="tx1"/>
                </a:solidFill>
              </a:rPr>
              <a:t>的</a:t>
            </a:r>
            <a:r>
              <a:rPr lang="zh-CN" altLang="en-US" b="1" dirty="0">
                <a:solidFill>
                  <a:srgbClr val="FF0000"/>
                </a:solidFill>
              </a:rPr>
              <a:t>改进措施需要不同</a:t>
            </a:r>
            <a:endParaRPr lang="zh-CN" altLang="en-US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800" b="1" dirty="0">
              <a:solidFill>
                <a:srgbClr val="FF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76225" y="123777"/>
            <a:ext cx="774115" cy="583613"/>
            <a:chOff x="264491" y="47340"/>
            <a:chExt cx="727428" cy="583613"/>
          </a:xfrm>
        </p:grpSpPr>
        <p:sp>
          <p:nvSpPr>
            <p:cNvPr id="13" name="矩形 12"/>
            <p:cNvSpPr/>
            <p:nvPr>
              <p:custDataLst>
                <p:tags r:id="rId2"/>
              </p:custDataLst>
            </p:nvPr>
          </p:nvSpPr>
          <p:spPr>
            <a:xfrm>
              <a:off x="264491" y="47340"/>
              <a:ext cx="727428" cy="53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4" name="TextBox 93"/>
            <p:cNvSpPr txBox="1"/>
            <p:nvPr>
              <p:custDataLst>
                <p:tags r:id="rId3"/>
              </p:custDataLst>
            </p:nvPr>
          </p:nvSpPr>
          <p:spPr bwMode="auto">
            <a:xfrm>
              <a:off x="376845" y="47388"/>
              <a:ext cx="513715" cy="583565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2400" b="0">
                  <a:solidFill>
                    <a:schemeClr val="bg1">
                      <a:lumMod val="9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685800"/>
              <a:r>
                <a:rPr lang="en-US" altLang="zh-CN" sz="3200" dirty="0">
                  <a:solidFill>
                    <a:schemeClr val="tx1"/>
                  </a:solidFill>
                  <a:latin typeface="+mn-lt"/>
                  <a:ea typeface="+mn-ea"/>
                </a:rPr>
                <a:t>4</a:t>
              </a:r>
              <a:endParaRPr lang="en-US" altLang="zh-CN" sz="320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6" name="任意多边形 61"/>
          <p:cNvSpPr/>
          <p:nvPr>
            <p:custDataLst>
              <p:tags r:id="rId4"/>
            </p:custDataLst>
          </p:nvPr>
        </p:nvSpPr>
        <p:spPr>
          <a:xfrm flipV="1">
            <a:off x="1283335" y="554355"/>
            <a:ext cx="7834630" cy="76200"/>
          </a:xfrm>
          <a:custGeom>
            <a:avLst/>
            <a:gdLst>
              <a:gd name="connsiteX0" fmla="*/ 7196138 w 7196138"/>
              <a:gd name="connsiteY0" fmla="*/ 0 h 9525"/>
              <a:gd name="connsiteX1" fmla="*/ 0 w 7196138"/>
              <a:gd name="connsiteY1" fmla="*/ 0 h 9525"/>
              <a:gd name="connsiteX2" fmla="*/ 0 w 7196138"/>
              <a:gd name="connsiteY2" fmla="*/ 4763 h 9525"/>
              <a:gd name="connsiteX3" fmla="*/ 9525 w 7196138"/>
              <a:gd name="connsiteY3" fmla="*/ 9525 h 9525"/>
              <a:gd name="connsiteX0-1" fmla="*/ 10000 w 10000"/>
              <a:gd name="connsiteY0-2" fmla="*/ 0 h 5001"/>
              <a:gd name="connsiteX1-3" fmla="*/ 0 w 10000"/>
              <a:gd name="connsiteY1-4" fmla="*/ 0 h 5001"/>
              <a:gd name="connsiteX2-5" fmla="*/ 0 w 10000"/>
              <a:gd name="connsiteY2-6" fmla="*/ 5001 h 5001"/>
              <a:gd name="connsiteX0-7" fmla="*/ 10000 w 10000"/>
              <a:gd name="connsiteY0-8" fmla="*/ 0 h 10000"/>
              <a:gd name="connsiteX1-9" fmla="*/ 377 w 10000"/>
              <a:gd name="connsiteY1-10" fmla="*/ 0 h 10000"/>
              <a:gd name="connsiteX2-11" fmla="*/ 0 w 10000"/>
              <a:gd name="connsiteY2-12" fmla="*/ 0 h 10000"/>
              <a:gd name="connsiteX3-13" fmla="*/ 0 w 10000"/>
              <a:gd name="connsiteY3-14" fmla="*/ 10000 h 10000"/>
              <a:gd name="connsiteX0-15" fmla="*/ 10000 w 10000"/>
              <a:gd name="connsiteY0-16" fmla="*/ 0 h 0"/>
              <a:gd name="connsiteX1-17" fmla="*/ 377 w 10000"/>
              <a:gd name="connsiteY1-18" fmla="*/ 0 h 0"/>
              <a:gd name="connsiteX2-19" fmla="*/ 0 w 10000"/>
              <a:gd name="connsiteY2-20" fmla="*/ 0 h 0"/>
              <a:gd name="connsiteX0-21" fmla="*/ 9623 w 9623"/>
              <a:gd name="connsiteY0-22" fmla="*/ 0 h 0"/>
              <a:gd name="connsiteX1-23" fmla="*/ 0 w 9623"/>
              <a:gd name="connsiteY1-24" fmla="*/ 0 h 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623">
                <a:moveTo>
                  <a:pt x="9623" y="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8" name="标题 7"/>
          <p:cNvSpPr/>
          <p:nvPr>
            <p:ph type="title"/>
            <p:custDataLst>
              <p:tags r:id="rId5"/>
            </p:custDataLst>
          </p:nvPr>
        </p:nvSpPr>
        <p:spPr>
          <a:xfrm>
            <a:off x="1259840" y="117600"/>
            <a:ext cx="8100000" cy="540000"/>
          </a:xfrm>
        </p:spPr>
        <p:txBody>
          <a:bodyPr>
            <a:normAutofit/>
          </a:bodyPr>
          <a:p>
            <a:r>
              <a:rPr lang="zh-CN" altLang="en-US" dirty="0">
                <a:sym typeface="+mn-ea"/>
              </a:rPr>
              <a:t>成绩分析报告要具体</a:t>
            </a:r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8615" y="52070"/>
            <a:ext cx="4959350" cy="507809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158615" y="657860"/>
            <a:ext cx="3335655" cy="28194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5400000" scaled="1"/>
                </a:gra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5ea8b735-a76a-4f71-bd47-6bc7cb99a0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995" y="987425"/>
            <a:ext cx="3735070" cy="15335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76225" y="123777"/>
            <a:ext cx="774115" cy="583613"/>
            <a:chOff x="264491" y="47340"/>
            <a:chExt cx="727428" cy="583613"/>
          </a:xfrm>
        </p:grpSpPr>
        <p:sp>
          <p:nvSpPr>
            <p:cNvPr id="13" name="矩形 12"/>
            <p:cNvSpPr/>
            <p:nvPr>
              <p:custDataLst>
                <p:tags r:id="rId2"/>
              </p:custDataLst>
            </p:nvPr>
          </p:nvSpPr>
          <p:spPr>
            <a:xfrm>
              <a:off x="264491" y="47340"/>
              <a:ext cx="727428" cy="53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4" name="TextBox 93"/>
            <p:cNvSpPr txBox="1"/>
            <p:nvPr>
              <p:custDataLst>
                <p:tags r:id="rId3"/>
              </p:custDataLst>
            </p:nvPr>
          </p:nvSpPr>
          <p:spPr bwMode="auto">
            <a:xfrm>
              <a:off x="376845" y="47388"/>
              <a:ext cx="513715" cy="583565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2400" b="0">
                  <a:solidFill>
                    <a:schemeClr val="bg1">
                      <a:lumMod val="9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685800"/>
              <a:r>
                <a:rPr lang="en-US" altLang="zh-CN" sz="3200" dirty="0">
                  <a:solidFill>
                    <a:schemeClr val="tx1"/>
                  </a:solidFill>
                  <a:latin typeface="+mn-lt"/>
                  <a:ea typeface="+mn-ea"/>
                </a:rPr>
                <a:t>4</a:t>
              </a:r>
              <a:endParaRPr lang="en-US" altLang="zh-CN" sz="320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8" name="标题 7"/>
          <p:cNvSpPr/>
          <p:nvPr>
            <p:ph type="title"/>
            <p:custDataLst>
              <p:tags r:id="rId4"/>
            </p:custDataLst>
          </p:nvPr>
        </p:nvSpPr>
        <p:spPr>
          <a:xfrm>
            <a:off x="1259840" y="117600"/>
            <a:ext cx="8100000" cy="540000"/>
          </a:xfrm>
        </p:spPr>
        <p:txBody>
          <a:bodyPr>
            <a:normAutofit/>
          </a:bodyPr>
          <a:p>
            <a:r>
              <a:rPr lang="zh-CN" altLang="en-US" dirty="0">
                <a:sym typeface="+mn-ea"/>
              </a:rPr>
              <a:t>平时成绩登记表</a:t>
            </a:r>
            <a:r>
              <a:rPr lang="zh-CN" altLang="en-US" dirty="0">
                <a:sym typeface="+mn-ea"/>
              </a:rPr>
              <a:t>模板</a:t>
            </a:r>
            <a:endParaRPr lang="zh-CN" altLang="en-US" dirty="0">
              <a:sym typeface="+mn-ea"/>
            </a:endParaRPr>
          </a:p>
        </p:txBody>
      </p:sp>
      <p:pic>
        <p:nvPicPr>
          <p:cNvPr id="9" name="图片 8" descr="cd5554dc-1675-4a2d-a272-8eedd70888c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975995"/>
            <a:ext cx="3850005" cy="1579245"/>
          </a:xfrm>
          <a:prstGeom prst="rect">
            <a:avLst/>
          </a:prstGeom>
        </p:spPr>
      </p:pic>
      <p:pic>
        <p:nvPicPr>
          <p:cNvPr id="10" name="图片 9" descr="bfdeefce-420f-491d-8b8d-87993e2aab6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995" y="3003550"/>
            <a:ext cx="3737610" cy="153987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4787900" y="3363595"/>
            <a:ext cx="3321685" cy="645160"/>
          </a:xfrm>
          <a:prstGeom prst="rect">
            <a:avLst/>
          </a:prstGeom>
          <a:solidFill>
            <a:schemeClr val="bg2"/>
          </a:solidFill>
          <a:ln w="952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2400" b="1" dirty="0">
                <a:solidFill>
                  <a:schemeClr val="tx1"/>
                </a:solidFill>
              </a:rPr>
              <a:t>仅做参考使用</a:t>
            </a:r>
            <a:r>
              <a:rPr lang="en-US" altLang="zh-CN" sz="2400" b="1" dirty="0">
                <a:solidFill>
                  <a:schemeClr val="tx1"/>
                </a:solidFill>
              </a:rPr>
              <a:t> 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269230" y="1244600"/>
            <a:ext cx="3048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>
              <a:lnSpc>
                <a:spcPct val="140000"/>
              </a:lnSpc>
            </a:pPr>
            <a:endParaRPr lang="zh-CN" altLang="en-US" sz="2400" kern="100" dirty="0">
              <a:effectLst/>
              <a:latin typeface="+mn-ea"/>
              <a:cs typeface="江城圆体 400W" panose="020B0500000000000000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4846955" y="2571750"/>
            <a:ext cx="3319145" cy="1301750"/>
          </a:xfrm>
          <a:prstGeom prst="rect">
            <a:avLst/>
          </a:prstGeom>
          <a:solidFill>
            <a:schemeClr val="bg2"/>
          </a:solidFill>
          <a:ln w="952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noAutofit/>
          </a:bodyPr>
          <a:p>
            <a:pPr>
              <a:lnSpc>
                <a:spcPct val="150000"/>
              </a:lnSpc>
            </a:pPr>
            <a:r>
              <a:rPr lang="zh-CN" b="1" dirty="0">
                <a:solidFill>
                  <a:schemeClr val="tx1"/>
                </a:solidFill>
              </a:rPr>
              <a:t>根据实际考试的试卷成绩，对试卷质量分析表的预计分数段比例进行调整</a:t>
            </a:r>
            <a:endParaRPr lang="zh-CN" sz="1800" b="1" dirty="0">
              <a:solidFill>
                <a:schemeClr val="tx1"/>
              </a:solidFill>
            </a:endParaRPr>
          </a:p>
        </p:txBody>
      </p:sp>
      <p:pic>
        <p:nvPicPr>
          <p:cNvPr id="3" name="图片 2" descr="《企业战略管理》-温州理工学院-试卷命题计划审核表_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0"/>
            <a:ext cx="3636645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520" y="1059815"/>
            <a:ext cx="4133850" cy="8191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269230" y="1244600"/>
            <a:ext cx="3048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>
              <a:lnSpc>
                <a:spcPct val="140000"/>
              </a:lnSpc>
            </a:pPr>
            <a:endParaRPr lang="zh-CN" altLang="en-US" sz="2400" kern="100" dirty="0">
              <a:effectLst/>
              <a:latin typeface="+mn-ea"/>
              <a:cs typeface="江城圆体 400W" panose="020B0500000000000000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4572000" y="1131570"/>
            <a:ext cx="3319145" cy="1301750"/>
          </a:xfrm>
          <a:prstGeom prst="rect">
            <a:avLst/>
          </a:prstGeom>
          <a:solidFill>
            <a:schemeClr val="bg2"/>
          </a:solidFill>
          <a:ln w="952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noAutofit/>
          </a:bodyPr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</a:rPr>
              <a:t>A</a:t>
            </a:r>
            <a:r>
              <a:rPr lang="zh-CN" altLang="en-US" b="1" dirty="0">
                <a:solidFill>
                  <a:schemeClr val="tx1"/>
                </a:solidFill>
              </a:rPr>
              <a:t>卷的印卷</a:t>
            </a:r>
            <a:r>
              <a:rPr lang="zh-CN" altLang="en-US" b="1" dirty="0">
                <a:solidFill>
                  <a:schemeClr val="tx1"/>
                </a:solidFill>
              </a:rPr>
              <a:t>份数不得少于班级人数</a:t>
            </a:r>
            <a:endParaRPr lang="zh-CN" altLang="en-US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</a:rPr>
              <a:t>B</a:t>
            </a:r>
            <a:r>
              <a:rPr lang="zh-CN" altLang="en-US" b="1" dirty="0">
                <a:solidFill>
                  <a:schemeClr val="tx1"/>
                </a:solidFill>
              </a:rPr>
              <a:t>卷份数空着不</a:t>
            </a:r>
            <a:r>
              <a:rPr lang="zh-CN" altLang="en-US" b="1" dirty="0">
                <a:solidFill>
                  <a:schemeClr val="tx1"/>
                </a:solidFill>
              </a:rPr>
              <a:t>填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2" name="图片 1" descr="dfdcb1fd-ad08-49b0-b7c4-afd84ec683b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339725"/>
            <a:ext cx="3343910" cy="471487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4572000" y="2740025"/>
            <a:ext cx="3319145" cy="1301750"/>
          </a:xfrm>
          <a:prstGeom prst="rect">
            <a:avLst/>
          </a:prstGeom>
          <a:solidFill>
            <a:schemeClr val="bg2"/>
          </a:solidFill>
          <a:ln w="952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noAutofit/>
          </a:bodyPr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如试卷为</a:t>
            </a:r>
            <a:r>
              <a:rPr lang="en-US" altLang="zh-CN" b="1" dirty="0">
                <a:solidFill>
                  <a:schemeClr val="tx1"/>
                </a:solidFill>
              </a:rPr>
              <a:t>a4</a:t>
            </a:r>
            <a:r>
              <a:rPr lang="zh-CN" altLang="en-US" b="1" dirty="0">
                <a:solidFill>
                  <a:schemeClr val="tx1"/>
                </a:solidFill>
              </a:rPr>
              <a:t>幅面</a:t>
            </a:r>
            <a:r>
              <a:rPr lang="en-US" altLang="zh-CN" b="1" dirty="0">
                <a:solidFill>
                  <a:srgbClr val="FF0000"/>
                </a:solidFill>
              </a:rPr>
              <a:t>3</a:t>
            </a:r>
            <a:r>
              <a:rPr lang="zh-CN" altLang="en-US" b="1" dirty="0">
                <a:solidFill>
                  <a:schemeClr val="tx1"/>
                </a:solidFill>
              </a:rPr>
              <a:t>张</a:t>
            </a:r>
            <a:r>
              <a:rPr lang="en-US" altLang="zh-CN" b="1" dirty="0">
                <a:solidFill>
                  <a:schemeClr val="tx1"/>
                </a:solidFill>
              </a:rPr>
              <a:t>，</a:t>
            </a:r>
            <a:r>
              <a:rPr lang="zh-CN" altLang="en-US" b="1" dirty="0">
                <a:solidFill>
                  <a:schemeClr val="tx1"/>
                </a:solidFill>
              </a:rPr>
              <a:t>答题纸</a:t>
            </a:r>
            <a:r>
              <a:rPr lang="en-US" altLang="zh-CN" b="1" dirty="0">
                <a:solidFill>
                  <a:schemeClr val="tx1"/>
                </a:solidFill>
              </a:rPr>
              <a:t>a4</a:t>
            </a:r>
            <a:r>
              <a:rPr lang="zh-CN" altLang="en-US" b="1" dirty="0">
                <a:solidFill>
                  <a:schemeClr val="tx1"/>
                </a:solidFill>
              </a:rPr>
              <a:t>幅面</a:t>
            </a:r>
            <a:r>
              <a:rPr lang="en-US" altLang="zh-CN" b="1" dirty="0">
                <a:solidFill>
                  <a:srgbClr val="FF0000"/>
                </a:solidFill>
              </a:rPr>
              <a:t>2</a:t>
            </a:r>
            <a:r>
              <a:rPr lang="zh-CN" altLang="en-US" b="1" dirty="0">
                <a:solidFill>
                  <a:schemeClr val="tx1"/>
                </a:solidFill>
              </a:rPr>
              <a:t>张</a:t>
            </a:r>
            <a:r>
              <a:rPr lang="en-US" altLang="zh-CN" b="1" dirty="0">
                <a:solidFill>
                  <a:schemeClr val="tx1"/>
                </a:solidFill>
              </a:rPr>
              <a:t>； </a:t>
            </a:r>
            <a:r>
              <a:rPr lang="zh-CN" altLang="en-US" b="1" dirty="0">
                <a:solidFill>
                  <a:schemeClr val="tx1"/>
                </a:solidFill>
              </a:rPr>
              <a:t>表格中填写</a:t>
            </a:r>
            <a:r>
              <a:rPr lang="en-US" altLang="zh-CN" b="1" dirty="0">
                <a:solidFill>
                  <a:schemeClr val="tx1"/>
                </a:solidFill>
              </a:rPr>
              <a:t> </a:t>
            </a:r>
            <a:r>
              <a:rPr lang="zh-CN" altLang="en-US" b="1" dirty="0">
                <a:solidFill>
                  <a:schemeClr val="tx1"/>
                </a:solidFill>
              </a:rPr>
              <a:t>本试卷共</a:t>
            </a:r>
            <a:r>
              <a:rPr lang="en-US" altLang="zh-CN" b="1" dirty="0">
                <a:solidFill>
                  <a:srgbClr val="FF0000"/>
                </a:solidFill>
              </a:rPr>
              <a:t>2</a:t>
            </a:r>
            <a:r>
              <a:rPr lang="zh-CN" altLang="en-US" b="1" dirty="0">
                <a:solidFill>
                  <a:schemeClr val="tx1"/>
                </a:solidFill>
              </a:rPr>
              <a:t>张</a:t>
            </a:r>
            <a:r>
              <a:rPr lang="en-US" altLang="zh-CN" b="1" dirty="0">
                <a:solidFill>
                  <a:schemeClr val="tx1"/>
                </a:solidFill>
              </a:rPr>
              <a:t>，</a:t>
            </a:r>
            <a:r>
              <a:rPr lang="zh-CN" altLang="en-US" b="1" dirty="0">
                <a:solidFill>
                  <a:schemeClr val="tx1"/>
                </a:solidFill>
              </a:rPr>
              <a:t>答题纸</a:t>
            </a:r>
            <a:r>
              <a:rPr lang="en-US" altLang="zh-CN" b="1" dirty="0">
                <a:solidFill>
                  <a:srgbClr val="FF0000"/>
                </a:solidFill>
              </a:rPr>
              <a:t>1</a:t>
            </a:r>
            <a:r>
              <a:rPr lang="zh-CN" altLang="en-US" b="1" dirty="0">
                <a:solidFill>
                  <a:schemeClr val="tx1"/>
                </a:solidFill>
              </a:rPr>
              <a:t>张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8.卷面考试课程教学资料检查表_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418465"/>
            <a:ext cx="3225800" cy="46291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提交材料及</a:t>
            </a:r>
            <a:r>
              <a:rPr lang="zh-CN" altLang="en-US"/>
              <a:t>标准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55650" y="1635760"/>
            <a:ext cx="1024890" cy="1397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5400000" scaled="1"/>
                </a:gra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835785" y="1635760"/>
            <a:ext cx="1150620" cy="1397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5400000" scaled="1"/>
                </a:gra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55650" y="3220085"/>
            <a:ext cx="1024890" cy="1397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5400000" scaled="1"/>
                </a:gra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55650" y="4295140"/>
            <a:ext cx="1290955" cy="14478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5400000" scaled="1"/>
                </a:gra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21970" y="4083685"/>
            <a:ext cx="217805" cy="5657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5400000" scaled="1"/>
                </a:gra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65" y="810260"/>
            <a:ext cx="5431155" cy="17164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260" y="2788285"/>
            <a:ext cx="5435600" cy="134747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139565" y="4133215"/>
            <a:ext cx="3881120" cy="914400"/>
          </a:xfrm>
          <a:prstGeom prst="rect">
            <a:avLst/>
          </a:prstGeom>
          <a:noFill/>
        </p:spPr>
        <p:txBody>
          <a:bodyPr wrap="square" rtlCol="0">
            <a:normAutofit fontScale="80000"/>
          </a:bodyPr>
          <a:p>
            <a:pPr>
              <a:lnSpc>
                <a:spcPct val="140000"/>
              </a:lnSpc>
            </a:pPr>
            <a:r>
              <a:rPr lang="zh-CN" altLang="en-US" sz="2400" kern="100" dirty="0">
                <a:effectLst/>
                <a:latin typeface="+mn-ea"/>
                <a:cs typeface="江城圆体 400W" panose="020B0500000000000000" pitchFamily="34" charset="-122"/>
              </a:rPr>
              <a:t>教学大纲中</a:t>
            </a:r>
            <a:r>
              <a:rPr lang="zh-CN" altLang="en-US" sz="2400" kern="100" dirty="0">
                <a:solidFill>
                  <a:srgbClr val="FF0000"/>
                </a:solidFill>
                <a:effectLst/>
                <a:latin typeface="+mn-ea"/>
                <a:cs typeface="江城圆体 400W" panose="020B0500000000000000" pitchFamily="34" charset="-122"/>
              </a:rPr>
              <a:t>有实验课时的必须</a:t>
            </a:r>
            <a:r>
              <a:rPr lang="zh-CN" altLang="en-US" sz="2400" kern="100" dirty="0">
                <a:effectLst/>
                <a:latin typeface="+mn-ea"/>
                <a:cs typeface="江城圆体 400W" panose="020B0500000000000000" pitchFamily="34" charset="-122"/>
              </a:rPr>
              <a:t>提供相应的</a:t>
            </a:r>
            <a:r>
              <a:rPr lang="zh-CN" altLang="en-US" sz="2400" kern="100" dirty="0">
                <a:solidFill>
                  <a:srgbClr val="FF0000"/>
                </a:solidFill>
                <a:effectLst/>
                <a:latin typeface="+mn-ea"/>
                <a:cs typeface="江城圆体 400W" panose="020B0500000000000000" pitchFamily="34" charset="-122"/>
              </a:rPr>
              <a:t>实验环节材料</a:t>
            </a:r>
            <a:endParaRPr lang="zh-CN" altLang="en-US" sz="2400" kern="100" dirty="0">
              <a:solidFill>
                <a:srgbClr val="FF0000"/>
              </a:solidFill>
              <a:effectLst/>
              <a:latin typeface="+mn-ea"/>
              <a:cs typeface="江城圆体 400W" panose="020B0500000000000000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6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5501" y="1347655"/>
            <a:ext cx="4442460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000">
                <a:latin typeface="Copperplate Gothic Bold" panose="020E0705020206020404" pitchFamily="34" charset="0"/>
                <a:ea typeface="经典综艺体简" panose="02010609000101010101" pitchFamily="49" charset="-122"/>
                <a:cs typeface="经典综艺体简" panose="02010609000101010101" pitchFamily="49" charset="-122"/>
              </a:defRPr>
            </a:lvl1pPr>
            <a:lvl2pPr marL="742950" indent="-285750" eaLnBrk="0" hangingPunct="0">
              <a:defRPr>
                <a:latin typeface="Arial" panose="020B07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Arial" panose="020B07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Arial" panose="020B07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Arial" panose="020B07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7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7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7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704020202020204" pitchFamily="34" charset="0"/>
                <a:ea typeface="宋体" pitchFamily="2" charset="-122"/>
              </a:defRPr>
            </a:lvl9pPr>
          </a:lstStyle>
          <a:p>
            <a:pPr defTabSz="685800">
              <a:defRPr/>
            </a:pPr>
            <a:r>
              <a:rPr lang="zh-CN" altLang="en-US" sz="5400" b="1" spc="169" dirty="0">
                <a:solidFill>
                  <a:schemeClr val="tx1"/>
                </a:solidFill>
                <a:latin typeface="+mj-lt"/>
                <a:ea typeface="+mj-ea"/>
                <a:cs typeface="Miriam" panose="020B0502050101010101" pitchFamily="34" charset="-79"/>
              </a:rPr>
              <a:t>辛苦各位老师</a:t>
            </a:r>
            <a:endParaRPr lang="zh-CN" altLang="en-US" sz="5400" b="1" spc="169" dirty="0">
              <a:solidFill>
                <a:schemeClr val="tx1"/>
              </a:solidFill>
              <a:latin typeface="+mj-lt"/>
              <a:ea typeface="+mj-ea"/>
              <a:cs typeface="Miriam" panose="020B0502050101010101" pitchFamily="34" charset="-79"/>
            </a:endParaRPr>
          </a:p>
        </p:txBody>
      </p:sp>
      <p:sp>
        <p:nvSpPr>
          <p:cNvPr id="15" name="标题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altLang="en-US" sz="4050"/>
              <a:t>祝大家工作顺利!</a:t>
            </a:r>
            <a:endParaRPr altLang="en-US" sz="4050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:/Users/Administrator/Desktop/合格评估/暑期整改检查/本科教学合格评估中期检查专家手册/9.非卷面考试课程教学资料检查表_01.png9.非卷面考试课程教学资料检查表_01"/>
          <p:cNvPicPr>
            <a:picLocks noChangeAspect="1"/>
          </p:cNvPicPr>
          <p:nvPr/>
        </p:nvPicPr>
        <p:blipFill>
          <a:blip r:embed="rId1"/>
          <a:srcRect l="713" r="713"/>
          <a:stretch>
            <a:fillRect/>
          </a:stretch>
        </p:blipFill>
        <p:spPr>
          <a:xfrm>
            <a:off x="251460" y="418465"/>
            <a:ext cx="3225800" cy="46291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提交材料及</a:t>
            </a:r>
            <a:r>
              <a:rPr lang="zh-CN" altLang="en-US"/>
              <a:t>标准</a:t>
            </a: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39775" y="3075940"/>
            <a:ext cx="1816100" cy="37973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5400000" scaled="1"/>
                </a:gra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83260" y="4371975"/>
            <a:ext cx="1290955" cy="14478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5400000" scaled="1"/>
                </a:gra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21970" y="4083685"/>
            <a:ext cx="217805" cy="5657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5400000" scaled="1"/>
                </a:gra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39565" y="4133215"/>
            <a:ext cx="3881120" cy="914400"/>
          </a:xfrm>
          <a:prstGeom prst="rect">
            <a:avLst/>
          </a:prstGeom>
          <a:noFill/>
        </p:spPr>
        <p:txBody>
          <a:bodyPr wrap="square" rtlCol="0">
            <a:normAutofit fontScale="80000"/>
          </a:bodyPr>
          <a:p>
            <a:pPr>
              <a:lnSpc>
                <a:spcPct val="140000"/>
              </a:lnSpc>
            </a:pPr>
            <a:r>
              <a:rPr lang="zh-CN" altLang="en-US" sz="2400" kern="100" dirty="0">
                <a:effectLst/>
                <a:latin typeface="+mn-ea"/>
                <a:cs typeface="江城圆体 400W" panose="020B0500000000000000" pitchFamily="34" charset="-122"/>
              </a:rPr>
              <a:t>教学大纲中有</a:t>
            </a:r>
            <a:r>
              <a:rPr lang="zh-CN" altLang="en-US" sz="2400" kern="100" dirty="0">
                <a:solidFill>
                  <a:srgbClr val="FF0000"/>
                </a:solidFill>
                <a:effectLst/>
                <a:latin typeface="+mn-ea"/>
                <a:cs typeface="江城圆体 400W" panose="020B0500000000000000" pitchFamily="34" charset="-122"/>
              </a:rPr>
              <a:t>实验课时的必须</a:t>
            </a:r>
            <a:r>
              <a:rPr lang="zh-CN" altLang="en-US" sz="2400" kern="100" dirty="0">
                <a:effectLst/>
                <a:latin typeface="+mn-ea"/>
                <a:cs typeface="江城圆体 400W" panose="020B0500000000000000" pitchFamily="34" charset="-122"/>
              </a:rPr>
              <a:t>提供相应的</a:t>
            </a:r>
            <a:r>
              <a:rPr lang="zh-CN" altLang="en-US" sz="2400" kern="100" dirty="0">
                <a:solidFill>
                  <a:srgbClr val="FF0000"/>
                </a:solidFill>
                <a:effectLst/>
                <a:latin typeface="+mn-ea"/>
                <a:cs typeface="江城圆体 400W" panose="020B0500000000000000" pitchFamily="34" charset="-122"/>
              </a:rPr>
              <a:t>实验环节材料</a:t>
            </a:r>
            <a:endParaRPr lang="zh-CN" altLang="en-US" sz="2400" kern="100" dirty="0">
              <a:solidFill>
                <a:srgbClr val="FF0000"/>
              </a:solidFill>
              <a:effectLst/>
              <a:latin typeface="+mn-ea"/>
              <a:cs typeface="江城圆体 400W" panose="020B05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110" y="699770"/>
            <a:ext cx="5713730" cy="14706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295" y="2571750"/>
            <a:ext cx="5720080" cy="14585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C:/Users/Administrator/Desktop/屏幕截图 2026-01-28 101424.png屏幕截图 2026-01-28 101424"/>
          <p:cNvPicPr>
            <a:picLocks noChangeAspect="1"/>
          </p:cNvPicPr>
          <p:nvPr/>
        </p:nvPicPr>
        <p:blipFill>
          <a:blip r:embed="rId1"/>
          <a:srcRect l="5307" r="5307"/>
          <a:stretch>
            <a:fillRect/>
          </a:stretch>
        </p:blipFill>
        <p:spPr>
          <a:xfrm>
            <a:off x="395605" y="411480"/>
            <a:ext cx="4342765" cy="39725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755" y="1203325"/>
            <a:ext cx="4366260" cy="24599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3440" y="339090"/>
            <a:ext cx="4597400" cy="42583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95" y="555625"/>
            <a:ext cx="4035425" cy="4124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0" y="339090"/>
            <a:ext cx="4406265" cy="45402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514975" y="771525"/>
            <a:ext cx="3152140" cy="4032885"/>
          </a:xfrm>
          <a:prstGeom prst="rect">
            <a:avLst/>
          </a:prstGeom>
          <a:noFill/>
        </p:spPr>
        <p:txBody>
          <a:bodyPr wrap="square" rtlCol="0">
            <a:normAutofit fontScale="55000"/>
          </a:bodyPr>
          <a:p>
            <a:pPr>
              <a:lnSpc>
                <a:spcPct val="140000"/>
              </a:lnSpc>
            </a:pPr>
            <a:r>
              <a:rPr lang="en-US" altLang="zh-CN" sz="2400" kern="100" dirty="0">
                <a:effectLst/>
                <a:latin typeface="+mn-ea"/>
                <a:cs typeface="江城圆体 400W" panose="020B0500000000000000" pitchFamily="34" charset="-122"/>
              </a:rPr>
              <a:t>1.</a:t>
            </a:r>
            <a:r>
              <a:rPr lang="zh-CN" altLang="en-US" sz="2400" kern="100" dirty="0">
                <a:solidFill>
                  <a:srgbClr val="FF0000"/>
                </a:solidFill>
                <a:effectLst/>
                <a:latin typeface="+mn-ea"/>
                <a:cs typeface="江城圆体 400W" panose="020B0500000000000000" pitchFamily="34" charset="-122"/>
              </a:rPr>
              <a:t>涂改处</a:t>
            </a:r>
            <a:r>
              <a:rPr lang="zh-CN" altLang="en-US" sz="2400" kern="100" dirty="0">
                <a:effectLst/>
                <a:latin typeface="+mn-ea"/>
                <a:cs typeface="江城圆体 400W" panose="020B0500000000000000" pitchFamily="34" charset="-122"/>
              </a:rPr>
              <a:t>要</a:t>
            </a:r>
            <a:r>
              <a:rPr lang="zh-CN" altLang="en-US" sz="2400" kern="100" dirty="0">
                <a:solidFill>
                  <a:srgbClr val="FF0000"/>
                </a:solidFill>
                <a:effectLst/>
                <a:latin typeface="+mn-ea"/>
                <a:cs typeface="江城圆体 400W" panose="020B0500000000000000" pitchFamily="34" charset="-122"/>
              </a:rPr>
              <a:t>签名</a:t>
            </a:r>
            <a:r>
              <a:rPr lang="zh-CN" altLang="en-US" sz="2400" kern="100" dirty="0">
                <a:effectLst/>
                <a:latin typeface="+mn-ea"/>
                <a:cs typeface="江城圆体 400W" panose="020B0500000000000000" pitchFamily="34" charset="-122"/>
              </a:rPr>
              <a:t>，签名可用黑色水笔。</a:t>
            </a:r>
            <a:endParaRPr lang="zh-CN" altLang="en-US" sz="2400" kern="100" dirty="0">
              <a:effectLst/>
              <a:latin typeface="+mn-ea"/>
              <a:cs typeface="江城圆体 400W" panose="020B0500000000000000" pitchFamily="34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kern="100" dirty="0">
                <a:effectLst/>
                <a:latin typeface="+mn-ea"/>
                <a:cs typeface="江城圆体 400W" panose="020B0500000000000000" pitchFamily="34" charset="-122"/>
              </a:rPr>
              <a:t>2.</a:t>
            </a:r>
            <a:r>
              <a:rPr lang="zh-CN" altLang="en-US" sz="2400" kern="100" dirty="0">
                <a:solidFill>
                  <a:srgbClr val="FF0000"/>
                </a:solidFill>
                <a:effectLst/>
                <a:latin typeface="+mn-ea"/>
                <a:cs typeface="江城圆体 400W" panose="020B0500000000000000" pitchFamily="34" charset="-122"/>
              </a:rPr>
              <a:t>得分栏</a:t>
            </a:r>
            <a:r>
              <a:rPr lang="zh-CN" altLang="en-US" sz="2400" kern="100" dirty="0">
                <a:effectLst/>
                <a:latin typeface="+mn-ea"/>
                <a:cs typeface="江城圆体 400W" panose="020B0500000000000000" pitchFamily="34" charset="-122"/>
              </a:rPr>
              <a:t>内得分填写完整。</a:t>
            </a:r>
            <a:endParaRPr lang="zh-CN" altLang="en-US" sz="2400" kern="100" dirty="0">
              <a:effectLst/>
              <a:latin typeface="+mn-ea"/>
              <a:cs typeface="江城圆体 400W" panose="020B0500000000000000" pitchFamily="34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kern="100" dirty="0">
                <a:effectLst/>
                <a:latin typeface="+mn-ea"/>
                <a:cs typeface="江城圆体 400W" panose="020B0500000000000000" pitchFamily="34" charset="-122"/>
              </a:rPr>
              <a:t>3.</a:t>
            </a:r>
            <a:r>
              <a:rPr lang="zh-CN" altLang="en-US" sz="2400" kern="100" dirty="0">
                <a:solidFill>
                  <a:srgbClr val="FF0000"/>
                </a:solidFill>
                <a:effectLst/>
                <a:latin typeface="+mn-ea"/>
                <a:cs typeface="江城圆体 400W" panose="020B0500000000000000" pitchFamily="34" charset="-122"/>
              </a:rPr>
              <a:t>对错符号要完整</a:t>
            </a:r>
            <a:r>
              <a:rPr lang="zh-CN" altLang="en-US" sz="2400" kern="100" dirty="0">
                <a:effectLst/>
                <a:latin typeface="+mn-ea"/>
                <a:cs typeface="江城圆体 400W" panose="020B0500000000000000" pitchFamily="34" charset="-122"/>
              </a:rPr>
              <a:t>，不能只在错处打</a:t>
            </a:r>
            <a:r>
              <a:rPr lang="en-US" altLang="en-US" sz="2400" kern="100" dirty="0">
                <a:effectLst/>
                <a:latin typeface="+mn-ea"/>
                <a:cs typeface="江城圆体 400W" panose="020B0500000000000000" pitchFamily="34" charset="-122"/>
              </a:rPr>
              <a:t>×</a:t>
            </a:r>
            <a:r>
              <a:rPr lang="zh-CN" altLang="en-US" sz="2400" kern="100" dirty="0">
                <a:effectLst/>
                <a:latin typeface="+mn-ea"/>
                <a:cs typeface="江城圆体 400W" panose="020B0500000000000000" pitchFamily="34" charset="-122"/>
              </a:rPr>
              <a:t>，正确处不打</a:t>
            </a:r>
            <a:r>
              <a:rPr lang="en-US" altLang="zh-CN" sz="2400" kern="100" dirty="0">
                <a:effectLst/>
                <a:latin typeface="+mn-ea"/>
                <a:cs typeface="江城圆体 400W" panose="020B0500000000000000" pitchFamily="34" charset="-122"/>
              </a:rPr>
              <a:t>√</a:t>
            </a:r>
            <a:r>
              <a:rPr lang="zh-CN" altLang="en-US" sz="2400" kern="100" dirty="0">
                <a:effectLst/>
                <a:latin typeface="+mn-ea"/>
                <a:cs typeface="江城圆体 400W" panose="020B0500000000000000" pitchFamily="34" charset="-122"/>
              </a:rPr>
              <a:t>。</a:t>
            </a:r>
            <a:endParaRPr lang="zh-CN" altLang="en-US" sz="2400" kern="100" dirty="0">
              <a:effectLst/>
              <a:latin typeface="+mn-ea"/>
              <a:cs typeface="江城圆体 400W" panose="020B0500000000000000" pitchFamily="34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kern="100" dirty="0">
                <a:effectLst/>
                <a:latin typeface="+mn-ea"/>
                <a:cs typeface="江城圆体 400W" panose="020B0500000000000000" pitchFamily="34" charset="-122"/>
              </a:rPr>
              <a:t>4.</a:t>
            </a:r>
            <a:r>
              <a:rPr lang="zh-CN" altLang="en-US" sz="2400" kern="100" dirty="0">
                <a:effectLst/>
                <a:latin typeface="+mn-ea"/>
                <a:cs typeface="江城圆体 400W" panose="020B0500000000000000" pitchFamily="34" charset="-122"/>
              </a:rPr>
              <a:t>没有完整正确的，应在</a:t>
            </a:r>
            <a:r>
              <a:rPr lang="zh-CN" altLang="en-US" sz="2400" kern="100" dirty="0">
                <a:solidFill>
                  <a:srgbClr val="FF0000"/>
                </a:solidFill>
                <a:effectLst/>
                <a:latin typeface="+mn-ea"/>
                <a:cs typeface="江城圆体 400W" panose="020B0500000000000000" pitchFamily="34" charset="-122"/>
              </a:rPr>
              <a:t>各得分点给出得分</a:t>
            </a:r>
            <a:r>
              <a:rPr lang="zh-CN" altLang="en-US" sz="2400" kern="100" dirty="0">
                <a:effectLst/>
                <a:latin typeface="+mn-ea"/>
                <a:cs typeface="江城圆体 400W" panose="020B0500000000000000" pitchFamily="34" charset="-122"/>
              </a:rPr>
              <a:t>。</a:t>
            </a:r>
            <a:endParaRPr lang="zh-CN" altLang="en-US" sz="2400" kern="100" dirty="0">
              <a:effectLst/>
              <a:latin typeface="+mn-ea"/>
              <a:cs typeface="江城圆体 400W" panose="020B0500000000000000" pitchFamily="34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kern="100" dirty="0">
                <a:effectLst/>
                <a:latin typeface="+mn-ea"/>
                <a:cs typeface="江城圆体 400W" panose="020B0500000000000000" pitchFamily="34" charset="-122"/>
              </a:rPr>
              <a:t>5.</a:t>
            </a:r>
            <a:r>
              <a:rPr lang="zh-CN" altLang="en-US" sz="2400" kern="100" dirty="0">
                <a:effectLst/>
                <a:latin typeface="+mn-ea"/>
                <a:cs typeface="江城圆体 400W" panose="020B0500000000000000" pitchFamily="34" charset="-122"/>
              </a:rPr>
              <a:t>主观题在其</a:t>
            </a:r>
            <a:r>
              <a:rPr lang="zh-CN" altLang="en-US" sz="2400" kern="100" dirty="0">
                <a:solidFill>
                  <a:srgbClr val="FF0000"/>
                </a:solidFill>
                <a:effectLst/>
                <a:latin typeface="+mn-ea"/>
                <a:cs typeface="江城圆体 400W" panose="020B0500000000000000" pitchFamily="34" charset="-122"/>
              </a:rPr>
              <a:t>右边标注该小题得分</a:t>
            </a:r>
            <a:r>
              <a:rPr lang="zh-CN" altLang="en-US" sz="2400" kern="100" dirty="0">
                <a:effectLst/>
                <a:latin typeface="+mn-ea"/>
                <a:cs typeface="江城圆体 400W" panose="020B0500000000000000" pitchFamily="34" charset="-122"/>
              </a:rPr>
              <a:t>，各小点有明显区分。</a:t>
            </a:r>
            <a:endParaRPr lang="zh-CN" altLang="en-US" sz="2400" kern="100" dirty="0">
              <a:effectLst/>
              <a:latin typeface="+mn-ea"/>
              <a:cs typeface="江城圆体 400W" panose="020B0500000000000000" pitchFamily="34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kern="100" dirty="0">
                <a:effectLst/>
                <a:latin typeface="+mn-ea"/>
                <a:cs typeface="江城圆体 400W" panose="020B0500000000000000" pitchFamily="34" charset="-122"/>
              </a:rPr>
              <a:t>6.</a:t>
            </a:r>
            <a:r>
              <a:rPr lang="zh-CN" altLang="en-US" sz="2400" kern="100" dirty="0">
                <a:effectLst/>
                <a:latin typeface="+mn-ea"/>
                <a:cs typeface="江城圆体 400W" panose="020B0500000000000000" pitchFamily="34" charset="-122"/>
              </a:rPr>
              <a:t>完整正确的题目，可不详细标注各得分点，只标注该小题得分即可。</a:t>
            </a:r>
            <a:endParaRPr lang="zh-CN" altLang="en-US" sz="2400" kern="100" dirty="0">
              <a:effectLst/>
              <a:latin typeface="+mn-ea"/>
              <a:cs typeface="江城圆体 400W" panose="020B0500000000000000" pitchFamily="34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kern="100" dirty="0">
                <a:effectLst/>
                <a:latin typeface="+mn-ea"/>
                <a:cs typeface="江城圆体 400W" panose="020B0500000000000000" pitchFamily="34" charset="-122"/>
              </a:rPr>
              <a:t>7.</a:t>
            </a:r>
            <a:r>
              <a:rPr lang="zh-CN" altLang="en-US" sz="2400" kern="100" dirty="0">
                <a:effectLst/>
                <a:latin typeface="+mn-ea"/>
                <a:cs typeface="江城圆体 400W" panose="020B0500000000000000" pitchFamily="34" charset="-122"/>
              </a:rPr>
              <a:t>计分方式：</a:t>
            </a:r>
            <a:r>
              <a:rPr lang="zh-CN" altLang="en-US" sz="2400" kern="100" dirty="0">
                <a:solidFill>
                  <a:srgbClr val="FF0000"/>
                </a:solidFill>
                <a:effectLst/>
                <a:latin typeface="+mn-ea"/>
                <a:cs typeface="江城圆体 400W" panose="020B0500000000000000" pitchFamily="34" charset="-122"/>
              </a:rPr>
              <a:t>全院统一采取</a:t>
            </a:r>
            <a:r>
              <a:rPr lang="zh-CN" altLang="en-US" sz="2400" u="sng" kern="100" dirty="0">
                <a:solidFill>
                  <a:srgbClr val="FF0000"/>
                </a:solidFill>
                <a:effectLst/>
                <a:latin typeface="+mn-ea"/>
                <a:cs typeface="江城圆体 400W" panose="020B0500000000000000" pitchFamily="34" charset="-122"/>
              </a:rPr>
              <a:t>加分</a:t>
            </a:r>
            <a:r>
              <a:rPr lang="zh-CN" altLang="en-US" sz="2400" kern="100" dirty="0">
                <a:effectLst/>
                <a:latin typeface="+mn-ea"/>
                <a:cs typeface="江城圆体 400W" panose="020B0500000000000000" pitchFamily="34" charset="-122"/>
              </a:rPr>
              <a:t>。</a:t>
            </a:r>
            <a:endParaRPr lang="zh-CN" altLang="en-US" sz="2400" kern="100" dirty="0">
              <a:effectLst/>
              <a:latin typeface="+mn-ea"/>
              <a:cs typeface="江城圆体 400W" panose="020B0500000000000000" pitchFamily="34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kern="100" dirty="0">
                <a:effectLst/>
                <a:latin typeface="+mn-ea"/>
                <a:cs typeface="江城圆体 400W" panose="020B0500000000000000" pitchFamily="34" charset="-122"/>
              </a:rPr>
              <a:t>8.</a:t>
            </a:r>
            <a:r>
              <a:rPr lang="zh-CN" altLang="en-US" sz="2400" kern="100" dirty="0">
                <a:effectLst/>
                <a:latin typeface="+mn-ea"/>
                <a:cs typeface="江城圆体 400W" panose="020B0500000000000000" pitchFamily="34" charset="-122"/>
              </a:rPr>
              <a:t>各大题得分应完整标注，不得漏注。</a:t>
            </a:r>
            <a:endParaRPr lang="zh-CN" altLang="en-US" sz="2400" kern="100" dirty="0">
              <a:effectLst/>
              <a:latin typeface="+mn-ea"/>
              <a:cs typeface="江城圆体 400W" panose="020B0500000000000000" pitchFamily="34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kern="100" dirty="0">
                <a:effectLst/>
                <a:latin typeface="+mn-ea"/>
                <a:cs typeface="江城圆体 400W" panose="020B0500000000000000" pitchFamily="34" charset="-122"/>
              </a:rPr>
              <a:t>9.</a:t>
            </a:r>
            <a:r>
              <a:rPr lang="zh-CN" altLang="en-US" sz="2400" kern="100" dirty="0">
                <a:effectLst/>
                <a:latin typeface="+mn-ea"/>
                <a:cs typeface="江城圆体 400W" panose="020B0500000000000000" pitchFamily="34" charset="-122"/>
              </a:rPr>
              <a:t>教师不得在试卷上做批改之类的记号。</a:t>
            </a:r>
            <a:endParaRPr lang="zh-CN" altLang="en-US" sz="2400" kern="100" dirty="0">
              <a:effectLst/>
              <a:latin typeface="+mn-ea"/>
              <a:cs typeface="江城圆体 400W" panose="020B0500000000000000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阅卷规范</a:t>
            </a:r>
            <a:endParaRPr lang="zh-CN" altLang="en-US"/>
          </a:p>
        </p:txBody>
      </p:sp>
      <p:pic>
        <p:nvPicPr>
          <p:cNvPr id="6" name="图片 6" descr="5c71e60eabdac7fff8efc8f7e7419a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998" y="771208"/>
            <a:ext cx="2737485" cy="3903345"/>
          </a:xfrm>
          <a:prstGeom prst="rect">
            <a:avLst/>
          </a:prstGeom>
        </p:spPr>
      </p:pic>
      <p:pic>
        <p:nvPicPr>
          <p:cNvPr id="7" name="图片 7" descr="d1515d3a99b431b82c9527720ba927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920" y="915035"/>
            <a:ext cx="2527935" cy="38068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9885" y="1347470"/>
            <a:ext cx="4738370" cy="1795145"/>
          </a:xfrm>
        </p:spPr>
        <p:txBody>
          <a:bodyPr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sz="4050"/>
              <a:t>成绩构成比例</a:t>
            </a:r>
            <a:br>
              <a:rPr lang="zh-CN" sz="4050"/>
            </a:br>
            <a:r>
              <a:rPr lang="zh-CN" sz="4050"/>
              <a:t>与大纲一致</a:t>
            </a:r>
            <a:endParaRPr lang="zh-CN" sz="4050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01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  <p:transition spd="slow" advClick="0" advTm="1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>
            <p:custDataLst>
              <p:tags r:id="rId1"/>
            </p:custDataLst>
          </p:nvPr>
        </p:nvSpPr>
        <p:spPr>
          <a:xfrm>
            <a:off x="1" y="4909438"/>
            <a:ext cx="9144000" cy="23406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51" name="任意多边形 50"/>
          <p:cNvSpPr/>
          <p:nvPr>
            <p:custDataLst>
              <p:tags r:id="rId2"/>
            </p:custDataLst>
          </p:nvPr>
        </p:nvSpPr>
        <p:spPr>
          <a:xfrm flipV="1">
            <a:off x="-6806" y="4804540"/>
            <a:ext cx="9150806" cy="45719"/>
          </a:xfrm>
          <a:custGeom>
            <a:avLst/>
            <a:gdLst>
              <a:gd name="connsiteX0" fmla="*/ 7196138 w 7196138"/>
              <a:gd name="connsiteY0" fmla="*/ 0 h 9525"/>
              <a:gd name="connsiteX1" fmla="*/ 0 w 7196138"/>
              <a:gd name="connsiteY1" fmla="*/ 0 h 9525"/>
              <a:gd name="connsiteX2" fmla="*/ 0 w 7196138"/>
              <a:gd name="connsiteY2" fmla="*/ 4763 h 9525"/>
              <a:gd name="connsiteX3" fmla="*/ 9525 w 7196138"/>
              <a:gd name="connsiteY3" fmla="*/ 9525 h 9525"/>
              <a:gd name="connsiteX0-1" fmla="*/ 10000 w 10000"/>
              <a:gd name="connsiteY0-2" fmla="*/ 0 h 5001"/>
              <a:gd name="connsiteX1-3" fmla="*/ 0 w 10000"/>
              <a:gd name="connsiteY1-4" fmla="*/ 0 h 5001"/>
              <a:gd name="connsiteX2-5" fmla="*/ 0 w 10000"/>
              <a:gd name="connsiteY2-6" fmla="*/ 5001 h 5001"/>
              <a:gd name="connsiteX0-7" fmla="*/ 10000 w 10000"/>
              <a:gd name="connsiteY0-8" fmla="*/ 0 h 10000"/>
              <a:gd name="connsiteX1-9" fmla="*/ 377 w 10000"/>
              <a:gd name="connsiteY1-10" fmla="*/ 0 h 10000"/>
              <a:gd name="connsiteX2-11" fmla="*/ 0 w 10000"/>
              <a:gd name="connsiteY2-12" fmla="*/ 0 h 10000"/>
              <a:gd name="connsiteX3-13" fmla="*/ 0 w 10000"/>
              <a:gd name="connsiteY3-14" fmla="*/ 10000 h 10000"/>
              <a:gd name="connsiteX0-15" fmla="*/ 10000 w 10000"/>
              <a:gd name="connsiteY0-16" fmla="*/ 0 h 0"/>
              <a:gd name="connsiteX1-17" fmla="*/ 377 w 10000"/>
              <a:gd name="connsiteY1-18" fmla="*/ 0 h 0"/>
              <a:gd name="connsiteX2-19" fmla="*/ 0 w 10000"/>
              <a:gd name="connsiteY2-20" fmla="*/ 0 h 0"/>
              <a:gd name="connsiteX0-21" fmla="*/ 9623 w 9623"/>
              <a:gd name="connsiteY0-22" fmla="*/ 0 h 0"/>
              <a:gd name="connsiteX1-23" fmla="*/ 0 w 9623"/>
              <a:gd name="connsiteY1-24" fmla="*/ 0 h 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623">
                <a:moveTo>
                  <a:pt x="9623" y="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2" name="矩形 51"/>
          <p:cNvSpPr/>
          <p:nvPr>
            <p:custDataLst>
              <p:tags r:id="rId3"/>
            </p:custDataLst>
          </p:nvPr>
        </p:nvSpPr>
        <p:spPr>
          <a:xfrm>
            <a:off x="8616909" y="4909438"/>
            <a:ext cx="531963" cy="2340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9" name="TextBox 93"/>
          <p:cNvSpPr txBox="1"/>
          <p:nvPr>
            <p:custDataLst>
              <p:tags r:id="rId4"/>
            </p:custDataLst>
          </p:nvPr>
        </p:nvSpPr>
        <p:spPr bwMode="auto">
          <a:xfrm>
            <a:off x="375285" y="606425"/>
            <a:ext cx="373380" cy="583565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800"/>
            <a:r>
              <a:rPr lang="en-US" altLang="zh-CN" sz="3200" dirty="0">
                <a:solidFill>
                  <a:schemeClr val="tx1"/>
                </a:solidFill>
                <a:latin typeface="+mn-lt"/>
                <a:ea typeface="+mn-ea"/>
              </a:rPr>
              <a:t>1</a:t>
            </a:r>
            <a:endParaRPr lang="en-US" altLang="zh-CN" sz="3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795" y="483870"/>
            <a:ext cx="7039610" cy="1247775"/>
          </a:xfrm>
          <a:prstGeom prst="rect">
            <a:avLst/>
          </a:prstGeom>
          <a:ln>
            <a:gradFill>
              <a:gsLst>
                <a:gs pos="50000">
                  <a:schemeClr val="accent2"/>
                </a:gs>
                <a:gs pos="0">
                  <a:schemeClr val="accent2">
                    <a:lumMod val="25000"/>
                    <a:lumOff val="75000"/>
                  </a:schemeClr>
                </a:gs>
                <a:gs pos="100000">
                  <a:schemeClr val="accent2">
                    <a:lumMod val="85000"/>
                  </a:schemeClr>
                </a:gs>
              </a:gsLst>
              <a:lin ang="5400000" scaled="0"/>
            </a:gradFill>
          </a:ln>
        </p:spPr>
      </p:pic>
      <p:sp>
        <p:nvSpPr>
          <p:cNvPr id="6" name="文本框 5"/>
          <p:cNvSpPr txBox="1"/>
          <p:nvPr/>
        </p:nvSpPr>
        <p:spPr>
          <a:xfrm>
            <a:off x="3131820" y="339725"/>
            <a:ext cx="2536825" cy="3740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40000"/>
              </a:lnSpc>
            </a:pPr>
            <a:r>
              <a:rPr lang="zh-CN" altLang="en-US" sz="2300" kern="100" dirty="0">
                <a:solidFill>
                  <a:srgbClr val="C00000"/>
                </a:solidFill>
                <a:effectLst/>
                <a:latin typeface="+mn-ea"/>
                <a:cs typeface="江城圆体 400W" panose="020B0500000000000000" pitchFamily="34" charset="-122"/>
              </a:rPr>
              <a:t>教学大纲成绩构成</a:t>
            </a:r>
            <a:endParaRPr lang="zh-CN" altLang="en-US" sz="2300" kern="100" dirty="0">
              <a:solidFill>
                <a:srgbClr val="C00000"/>
              </a:solidFill>
              <a:effectLst/>
              <a:latin typeface="+mn-ea"/>
              <a:cs typeface="江城圆体 400W" panose="020B05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795" y="2349500"/>
            <a:ext cx="7038975" cy="1837055"/>
          </a:xfrm>
          <a:prstGeom prst="rect">
            <a:avLst/>
          </a:prstGeom>
          <a:ln>
            <a:gradFill>
              <a:gsLst>
                <a:gs pos="50000">
                  <a:schemeClr val="accent2"/>
                </a:gs>
                <a:gs pos="0">
                  <a:schemeClr val="accent2">
                    <a:lumMod val="25000"/>
                    <a:lumOff val="75000"/>
                  </a:schemeClr>
                </a:gs>
                <a:gs pos="100000">
                  <a:schemeClr val="accent2">
                    <a:lumMod val="85000"/>
                  </a:schemeClr>
                </a:gs>
              </a:gsLst>
              <a:lin ang="5400000" scaled="0"/>
            </a:gradFill>
          </a:ln>
        </p:spPr>
      </p:pic>
      <p:sp>
        <p:nvSpPr>
          <p:cNvPr id="8" name="文本框 7"/>
          <p:cNvSpPr txBox="1"/>
          <p:nvPr/>
        </p:nvSpPr>
        <p:spPr>
          <a:xfrm>
            <a:off x="1043940" y="4300220"/>
            <a:ext cx="3402965" cy="2908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40000"/>
              </a:lnSpc>
            </a:pPr>
            <a:r>
              <a:rPr lang="zh-CN" altLang="en-US" sz="2300" kern="100" dirty="0">
                <a:solidFill>
                  <a:srgbClr val="C00000"/>
                </a:solidFill>
                <a:effectLst/>
                <a:latin typeface="+mn-ea"/>
                <a:cs typeface="江城圆体 400W" panose="020B0500000000000000" pitchFamily="34" charset="-122"/>
              </a:rPr>
              <a:t>登记表上成绩构成比例</a:t>
            </a:r>
            <a:endParaRPr lang="zh-CN" altLang="en-US" sz="2300" kern="100" dirty="0">
              <a:solidFill>
                <a:srgbClr val="C00000"/>
              </a:solidFill>
              <a:effectLst/>
              <a:latin typeface="+mn-ea"/>
              <a:cs typeface="江城圆体 400W" panose="020B0500000000000000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5971"/>
  <p:tag name="KSO_WM_TEMPLATE_CATEGORY" val="custom"/>
  <p:tag name="KSO_WM_SLIDE_INDEX" val="1"/>
  <p:tag name="KSO_WM_SLIDE_ID" val="custom20235971_1"/>
  <p:tag name="KSO_WM_TEMPLATE_MASTER_TYPE" val="0"/>
  <p:tag name="KSO_WM_SLIDE_LAYOUT" val="a_f"/>
  <p:tag name="KSO_WM_SLIDE_LAYOUT_CNT" val="1_2"/>
  <p:tag name="KSO_WM_SLIDE_THEME_ID" val="3327557"/>
  <p:tag name="KSO_WM_SLIDE_THEME_NAME" val="蓝色职场办公简约风主题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35971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35971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35971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35971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35971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35971"/>
</p:tagLst>
</file>

<file path=ppt/tags/tag10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971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71"/>
  <p:tag name="KSO_WM_TEMPLATE_CATEGORY" val="custom"/>
  <p:tag name="KSO_WM_UNIT_ISCONTENTSTITLE" val="0"/>
  <p:tag name="KSO_WM_UNIT_PRESET_TEXT" val="添加章节标题"/>
  <p:tag name="KSO_WM_UNIT_TEXT_TYPE" val="1"/>
</p:tagLst>
</file>

<file path=ppt/tags/tag108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5971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71"/>
  <p:tag name="KSO_WM_TEMPLATE_CATEGORY" val="custom"/>
</p:tagLst>
</file>

<file path=ppt/tags/tag109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971"/>
  <p:tag name="KSO_WM_TEMPLATE_CATEGORY" val="custom"/>
  <p:tag name="KSO_WM_SLIDE_INDEX" val="7"/>
  <p:tag name="KSO_WM_SLIDE_ID" val="custom20235971_7"/>
  <p:tag name="KSO_WM_TEMPLATE_MASTER_TYPE" val="0"/>
  <p:tag name="KSO_WM_SLIDE_LAYOUT" val="a_e"/>
  <p:tag name="KSO_WM_SLIDE_LAYOUT_CNT" val="1_1"/>
  <p:tag name="KSO_WM_SLIDE_THEME_ID" val="3327557"/>
  <p:tag name="KSO_WM_SLIDE_THEME_NAME" val="蓝色职场办公简约风主题"/>
</p:tagLst>
</file>

<file path=ppt/tags/tag1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UNIT_INDEX" val="4"/>
  <p:tag name="KSO_WM_UNIT_TYPE" val="i"/>
  <p:tag name="KSO_WM_UNIT_SUBTYPE" val="h"/>
  <p:tag name="KSO_WM_BEAUTIFY_FLAG" val="#wm#"/>
</p:tagLst>
</file>

<file path=ppt/tags/tag111.xml><?xml version="1.0" encoding="utf-8"?>
<p:tagLst xmlns:p="http://schemas.openxmlformats.org/presentationml/2006/main">
  <p:tag name="KSO_WM_UNIT_INDEX" val="3"/>
  <p:tag name="KSO_WM_UNIT_TYPE" val="i"/>
  <p:tag name="KSO_WM_UNIT_SUBTYPE" val="h"/>
  <p:tag name="KSO_WM_BEAUTIFY_FLAG" val="#wm#"/>
</p:tagLst>
</file>

<file path=ppt/tags/tag112.xml><?xml version="1.0" encoding="utf-8"?>
<p:tagLst xmlns:p="http://schemas.openxmlformats.org/presentationml/2006/main">
  <p:tag name="KSO_WM_UNIT_INDEX" val="5"/>
  <p:tag name="KSO_WM_UNIT_TYPE" val="i"/>
  <p:tag name="KSO_WM_UNIT_SUBTYPE" val="h"/>
  <p:tag name="KSO_WM_BEAUTIFY_FLAG" val="#wm#"/>
</p:tagLst>
</file>

<file path=ppt/tags/tag113.xml><?xml version="1.0" encoding="utf-8"?>
<p:tagLst xmlns:p="http://schemas.openxmlformats.org/presentationml/2006/main">
  <p:tag name="KSO_WM_UNIT_INDEX" val="2"/>
  <p:tag name="KSO_WM_UNIT_TYPE" val="f"/>
  <p:tag name="KSO_WM_UNIT_SUBTYPE" val="a"/>
  <p:tag name="KSO_WM_BEAUTIFY_FLAG" val="#wm#"/>
</p:tagLst>
</file>

<file path=ppt/tags/tag114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5971"/>
  <p:tag name="KSO_WM_TEMPLATE_CATEGORY" val="custom"/>
  <p:tag name="KSO_WM_SLIDE_INDEX" val="8"/>
  <p:tag name="KSO_WM_SLIDE_ID" val="custom20235971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15.xml><?xml version="1.0" encoding="utf-8"?>
<p:tagLst xmlns:p="http://schemas.openxmlformats.org/presentationml/2006/main">
  <p:tag name="KSO_WM_UNIT_INDEX" val="13"/>
  <p:tag name="KSO_WM_UNIT_TYPE" val="i"/>
  <p:tag name="KSO_WM_UNIT_SUBTYPE" val="h"/>
  <p:tag name="KSO_WM_BEAUTIFY_FLAG" val="#wm#"/>
</p:tagLst>
</file>

<file path=ppt/tags/tag116.xml><?xml version="1.0" encoding="utf-8"?>
<p:tagLst xmlns:p="http://schemas.openxmlformats.org/presentationml/2006/main">
  <p:tag name="KSO_WM_UNIT_INDEX" val="12"/>
  <p:tag name="KSO_WM_UNIT_TYPE" val="i"/>
  <p:tag name="KSO_WM_UNIT_SUBTYPE" val="h"/>
  <p:tag name="KSO_WM_BEAUTIFY_FLAG" val="#wm#"/>
</p:tagLst>
</file>

<file path=ppt/tags/tag117.xml><?xml version="1.0" encoding="utf-8"?>
<p:tagLst xmlns:p="http://schemas.openxmlformats.org/presentationml/2006/main">
  <p:tag name="KSO_WM_UNIT_INDEX" val="14"/>
  <p:tag name="KSO_WM_UNIT_TYPE" val="i"/>
  <p:tag name="KSO_WM_UNIT_SUBTYPE" val="h"/>
  <p:tag name="KSO_WM_BEAUTIFY_FLAG" val="#wm#"/>
</p:tagLst>
</file>

<file path=ppt/tags/tag118.xml><?xml version="1.0" encoding="utf-8"?>
<p:tagLst xmlns:p="http://schemas.openxmlformats.org/presentationml/2006/main">
  <p:tag name="KSO_WM_UNIT_INDEX" val="4"/>
  <p:tag name="KSO_WM_UNIT_TYPE" val="i"/>
  <p:tag name="KSO_WM_BEAUTIFY_FLAG" val="#wm#"/>
</p:tagLst>
</file>

<file path=ppt/tags/tag119.xml><?xml version="1.0" encoding="utf-8"?>
<p:tagLst xmlns:p="http://schemas.openxmlformats.org/presentationml/2006/main">
  <p:tag name="KSO_WM_UNIT_INDEX" val="2"/>
  <p:tag name="KSO_WM_UNIT_TYPE" val="f"/>
  <p:tag name="KSO_WM_UNIT_SUBTYPE" val="a"/>
  <p:tag name="KSO_WM_BEAUTIFY_FLAG" val="#wm#"/>
</p:tagLst>
</file>

<file path=ppt/tags/tag1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UNIT_INDEX" val="1"/>
  <p:tag name="KSO_WM_UNIT_TYPE" val="a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21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5971"/>
  <p:tag name="KSO_WM_TEMPLATE_CATEGORY" val="custom"/>
  <p:tag name="KSO_WM_SLIDE_INDEX" val="8"/>
  <p:tag name="KSO_WM_SLIDE_ID" val="custom20235971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35971"/>
</p:tagLst>
</file>

<file path=ppt/tags/tag123.xml><?xml version="1.0" encoding="utf-8"?>
<p:tagLst xmlns:p="http://schemas.openxmlformats.org/presentationml/2006/main">
  <p:tag name="KSO_WM_UNIT_INDEX" val="9"/>
  <p:tag name="KSO_WM_UNIT_TYPE" val="i"/>
  <p:tag name="KSO_WM_UNIT_SUBTYPE" val="h"/>
  <p:tag name="KSO_WM_BEAUTIFY_FLAG" val="#wm#"/>
</p:tagLst>
</file>

<file path=ppt/tags/tag12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5.xml><?xml version="1.0" encoding="utf-8"?>
<p:tagLst xmlns:p="http://schemas.openxmlformats.org/presentationml/2006/main">
  <p:tag name="KSO_WM_UNIT_INDEX" val="8"/>
  <p:tag name="KSO_WM_UNIT_TYPE" val="i"/>
  <p:tag name="KSO_WM_UNIT_SUBTYPE" val="h"/>
  <p:tag name="KSO_WM_BEAUTIFY_FLAG" val="#wm#"/>
</p:tagLst>
</file>

<file path=ppt/tags/tag126.xml><?xml version="1.0" encoding="utf-8"?>
<p:tagLst xmlns:p="http://schemas.openxmlformats.org/presentationml/2006/main">
  <p:tag name="KSO_WM_UNIT_INDEX" val="10"/>
  <p:tag name="KSO_WM_UNIT_TYPE" val="i"/>
  <p:tag name="KSO_WM_UNIT_SUBTYPE" val="h"/>
  <p:tag name="KSO_WM_BEAUTIFY_FLAG" val="#wm#"/>
</p:tagLst>
</file>

<file path=ppt/tags/tag127.xml><?xml version="1.0" encoding="utf-8"?>
<p:tagLst xmlns:p="http://schemas.openxmlformats.org/presentationml/2006/main">
  <p:tag name="KSO_WM_UNIT_INDEX" val="4"/>
  <p:tag name="KSO_WM_UNIT_TYPE" val="i"/>
  <p:tag name="KSO_WM_BEAUTIFY_FLAG" val="#wm#"/>
</p:tagLst>
</file>

<file path=ppt/tags/tag128.xml><?xml version="1.0" encoding="utf-8"?>
<p:tagLst xmlns:p="http://schemas.openxmlformats.org/presentationml/2006/main">
  <p:tag name="KSO_WM_UNIT_INDEX" val="2"/>
  <p:tag name="KSO_WM_UNIT_TYPE" val="f"/>
  <p:tag name="KSO_WM_UNIT_SUBTYPE" val="a"/>
  <p:tag name="KSO_WM_BEAUTIFY_FLAG" val="#wm#"/>
</p:tagLst>
</file>

<file path=ppt/tags/tag129.xml><?xml version="1.0" encoding="utf-8"?>
<p:tagLst xmlns:p="http://schemas.openxmlformats.org/presentationml/2006/main">
  <p:tag name="KSO_WM_UNIT_INDEX" val="13"/>
  <p:tag name="KSO_WM_UNIT_TYPE" val="f"/>
  <p:tag name="KSO_WM_UNIT_SUBTYPE" val="a"/>
  <p:tag name="KSO_WM_BEAUTIFY_FLAG" val="#wm#"/>
</p:tagLst>
</file>

<file path=ppt/tags/tag1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UNIT_INDEX" val="1"/>
  <p:tag name="KSO_WM_UNIT_TYPE" val="a"/>
  <p:tag name="KSO_WM_BEAUTIFY_FLAG" val="#wm#"/>
  <p:tag name="KSO_WM_UNIT_TEXT" val="客观题（如选择题、判断题等）——无答题卡&#13;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31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5971"/>
  <p:tag name="KSO_WM_TEMPLATE_CATEGORY" val="custom"/>
  <p:tag name="KSO_WM_SLIDE_INDEX" val="8"/>
  <p:tag name="KSO_WM_SLIDE_ID" val="custom20235971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32.xml><?xml version="1.0" encoding="utf-8"?>
<p:tagLst xmlns:p="http://schemas.openxmlformats.org/presentationml/2006/main">
  <p:tag name="KSO_WM_UNIT_INDEX" val="10"/>
  <p:tag name="KSO_WM_UNIT_TYPE" val="i"/>
  <p:tag name="KSO_WM_UNIT_SUBTYPE" val="h"/>
  <p:tag name="KSO_WM_BEAUTIFY_FLAG" val="#wm#"/>
</p:tagLst>
</file>

<file path=ppt/tags/tag133.xml><?xml version="1.0" encoding="utf-8"?>
<p:tagLst xmlns:p="http://schemas.openxmlformats.org/presentationml/2006/main">
  <p:tag name="KSO_WM_UNIT_INDEX" val="9"/>
  <p:tag name="KSO_WM_UNIT_TYPE" val="i"/>
  <p:tag name="KSO_WM_UNIT_SUBTYPE" val="h"/>
  <p:tag name="KSO_WM_BEAUTIFY_FLAG" val="#wm#"/>
</p:tagLst>
</file>

<file path=ppt/tags/tag134.xml><?xml version="1.0" encoding="utf-8"?>
<p:tagLst xmlns:p="http://schemas.openxmlformats.org/presentationml/2006/main">
  <p:tag name="KSO_WM_UNIT_INDEX" val="11"/>
  <p:tag name="KSO_WM_UNIT_TYPE" val="i"/>
  <p:tag name="KSO_WM_UNIT_SUBTYPE" val="h"/>
  <p:tag name="KSO_WM_BEAUTIFY_FLAG" val="#wm#"/>
</p:tagLst>
</file>

<file path=ppt/tags/tag135.xml><?xml version="1.0" encoding="utf-8"?>
<p:tagLst xmlns:p="http://schemas.openxmlformats.org/presentationml/2006/main">
  <p:tag name="KSO_WM_UNIT_INDEX" val="1"/>
  <p:tag name="KSO_WM_UNIT_TYPE" val="a"/>
  <p:tag name="KSO_WM_BEAUTIFY_FLAG" val="#wm#"/>
  <p:tag name="KSO_WM_UNIT_TEXT" val="客观题（如选择题、判断题等）——有答题卡&#13;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36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7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5971"/>
  <p:tag name="KSO_WM_TEMPLATE_CATEGORY" val="custom"/>
  <p:tag name="KSO_WM_SLIDE_INDEX" val="8"/>
  <p:tag name="KSO_WM_SLIDE_ID" val="custom20235971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38.xml><?xml version="1.0" encoding="utf-8"?>
<p:tagLst xmlns:p="http://schemas.openxmlformats.org/presentationml/2006/main">
  <p:tag name="KSO_WM_UNIT_INDEX" val="11"/>
  <p:tag name="KSO_WM_UNIT_TYPE" val="f"/>
  <p:tag name="KSO_WM_UNIT_SUBTYPE" val="a"/>
  <p:tag name="KSO_WM_BEAUTIFY_FLAG" val="#wm#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35971"/>
</p:tagLst>
</file>

<file path=ppt/tags/tag14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KSO_WM_UNIT_INDEX" val="11"/>
  <p:tag name="KSO_WM_UNIT_TYPE" val="f"/>
  <p:tag name="KSO_WM_UNIT_SUBTYPE" val="a"/>
  <p:tag name="KSO_WM_BEAUTIFY_FLAG" val="#wm#"/>
</p:tagLst>
</file>

<file path=ppt/tags/tag141.xml><?xml version="1.0" encoding="utf-8"?>
<p:tagLst xmlns:p="http://schemas.openxmlformats.org/presentationml/2006/main">
  <p:tag name="KSO_WM_BEAUTIFY_FLAG" val="#wm#"/>
  <p:tag name="KSO_WM_TEMPLATE_CATEGORY" val="custom"/>
  <p:tag name="KSO_WM_TEMPLATE_INDEX" val="20235971"/>
</p:tagLst>
</file>

<file path=ppt/tags/tag142.xml><?xml version="1.0" encoding="utf-8"?>
<p:tagLst xmlns:p="http://schemas.openxmlformats.org/presentationml/2006/main">
  <p:tag name="KSO_WM_UNIT_INDEX" val="11"/>
  <p:tag name="KSO_WM_UNIT_TYPE" val="f"/>
  <p:tag name="KSO_WM_UNIT_SUBTYPE" val="a"/>
  <p:tag name="KSO_WM_BEAUTIFY_FLAG" val="#wm#"/>
</p:tagLst>
</file>

<file path=ppt/tags/tag143.xml><?xml version="1.0" encoding="utf-8"?>
<p:tagLst xmlns:p="http://schemas.openxmlformats.org/presentationml/2006/main">
  <p:tag name="KSO_WM_UNIT_INDEX" val="4"/>
  <p:tag name="KSO_WM_UNIT_TYPE" val="i"/>
  <p:tag name="KSO_WM_BEAUTIFY_FLAG" val="#wm#"/>
</p:tagLst>
</file>

<file path=ppt/tags/tag144.xml><?xml version="1.0" encoding="utf-8"?>
<p:tagLst xmlns:p="http://schemas.openxmlformats.org/presentationml/2006/main">
  <p:tag name="KSO_WM_UNIT_INDEX" val="2"/>
  <p:tag name="KSO_WM_UNIT_TYPE" val="f"/>
  <p:tag name="KSO_WM_UNIT_SUBTYPE" val="a"/>
  <p:tag name="KSO_WM_BEAUTIFY_FLAG" val="#wm#"/>
</p:tagLst>
</file>

<file path=ppt/tags/tag145.xml><?xml version="1.0" encoding="utf-8"?>
<p:tagLst xmlns:p="http://schemas.openxmlformats.org/presentationml/2006/main">
  <p:tag name="KSO_WM_UNIT_INDEX" val="5"/>
  <p:tag name="KSO_WM_UNIT_TYPE" val="i"/>
  <p:tag name="KSO_WM_BEAUTIFY_FLAG" val="#wm#"/>
</p:tagLst>
</file>

<file path=ppt/tags/tag146.xml><?xml version="1.0" encoding="utf-8"?>
<p:tagLst xmlns:p="http://schemas.openxmlformats.org/presentationml/2006/main">
  <p:tag name="KSO_WM_UNIT_INDEX" val="1"/>
  <p:tag name="KSO_WM_UNIT_TYPE" val="a"/>
  <p:tag name="KSO_WM_BEAUTIFY_FLAG" val="#wm#"/>
  <p:tag name="KSO_WM_UNIT_TEXT" val="实验报告成绩评价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47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5971"/>
  <p:tag name="KSO_WM_TEMPLATE_CATEGORY" val="custom"/>
  <p:tag name="KSO_WM_SLIDE_INDEX" val="8"/>
  <p:tag name="KSO_WM_SLIDE_ID" val="custom20235971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48.xml><?xml version="1.0" encoding="utf-8"?>
<p:tagLst xmlns:p="http://schemas.openxmlformats.org/presentationml/2006/main">
  <p:tag name="KSO_WM_UNIT_INDEX" val="4"/>
  <p:tag name="KSO_WM_UNIT_TYPE" val="i"/>
  <p:tag name="KSO_WM_BEAUTIFY_FLAG" val="#wm#"/>
</p:tagLst>
</file>

<file path=ppt/tags/tag149.xml><?xml version="1.0" encoding="utf-8"?>
<p:tagLst xmlns:p="http://schemas.openxmlformats.org/presentationml/2006/main">
  <p:tag name="KSO_WM_UNIT_INDEX" val="2"/>
  <p:tag name="KSO_WM_UNIT_TYPE" val="f"/>
  <p:tag name="KSO_WM_UNIT_SUBTYPE" val="a"/>
  <p:tag name="KSO_WM_BEAUTIFY_FLAG" val="#wm#"/>
</p:tagLst>
</file>

<file path=ppt/tags/tag1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50.xml><?xml version="1.0" encoding="utf-8"?>
<p:tagLst xmlns:p="http://schemas.openxmlformats.org/presentationml/2006/main">
  <p:tag name="KSO_WM_UNIT_INDEX" val="1"/>
  <p:tag name="KSO_WM_UNIT_TYPE" val="a"/>
  <p:tag name="KSO_WM_BEAUTIFY_FLAG" val="#wm#"/>
  <p:tag name="KSO_WM_UNIT_TEXT" val="实验报告成绩评价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51.xml><?xml version="1.0" encoding="utf-8"?>
<p:tagLst xmlns:p="http://schemas.openxmlformats.org/presentationml/2006/main">
  <p:tag name="KSO_WM_UNIT_INDEX" val="11"/>
  <p:tag name="KSO_WM_UNIT_TYPE" val="f"/>
  <p:tag name="KSO_WM_UNIT_SUBTYPE" val="a"/>
  <p:tag name="KSO_WM_BEAUTIFY_FLAG" val="#wm#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35971"/>
</p:tagLst>
</file>

<file path=ppt/tags/tag153.xml><?xml version="1.0" encoding="utf-8"?>
<p:tagLst xmlns:p="http://schemas.openxmlformats.org/presentationml/2006/main">
  <p:tag name="KSO_WM_UNIT_INDEX" val="11"/>
  <p:tag name="KSO_WM_UNIT_TYPE" val="f"/>
  <p:tag name="KSO_WM_UNIT_SUBTYPE" val="a"/>
  <p:tag name="KSO_WM_BEAUTIFY_FLAG" val="#wm#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35971"/>
</p:tagLst>
</file>

<file path=ppt/tags/tag155.xml><?xml version="1.0" encoding="utf-8"?>
<p:tagLst xmlns:p="http://schemas.openxmlformats.org/presentationml/2006/main">
  <p:tag name="KSO_WM_UNIT_INDEX" val="11"/>
  <p:tag name="KSO_WM_UNIT_TYPE" val="f"/>
  <p:tag name="KSO_WM_UNIT_SUBTYPE" val="a"/>
  <p:tag name="KSO_WM_BEAUTIFY_FLAG" val="#wm#"/>
</p:tagLst>
</file>

<file path=ppt/tags/tag156.xml><?xml version="1.0" encoding="utf-8"?>
<p:tagLst xmlns:p="http://schemas.openxmlformats.org/presentationml/2006/main">
  <p:tag name="KSO_WM_UNIT_INDEX" val="11"/>
  <p:tag name="KSO_WM_UNIT_TYPE" val="f"/>
  <p:tag name="KSO_WM_UNIT_SUBTYPE" val="a"/>
  <p:tag name="KSO_WM_BEAUTIFY_FLAG" val="#wm#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35971"/>
</p:tagLst>
</file>

<file path=ppt/tags/tag158.xml><?xml version="1.0" encoding="utf-8"?>
<p:tagLst xmlns:p="http://schemas.openxmlformats.org/presentationml/2006/main">
  <p:tag name="KSO_WM_UNIT_INDEX" val="6"/>
  <p:tag name="KSO_WM_UNIT_TYPE" val="a"/>
  <p:tag name="KSO_WM_BEAUTIFY_FLAG" val="#wm#"/>
</p:tagLst>
</file>

<file path=ppt/tags/tag15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971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71"/>
  <p:tag name="KSO_WM_TEMPLATE_CATEGORY" val="custom"/>
  <p:tag name="KSO_WM_UNIT_ISCONTENTSTITLE" val="0"/>
  <p:tag name="KSO_WM_UNIT_PRESET_TEXT" val="添加章节标题"/>
  <p:tag name="KSO_WM_UNIT_TEXT_TYPE" val="1"/>
</p:tagLst>
</file>

<file path=ppt/tags/tag16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0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971"/>
  <p:tag name="KSO_WM_TEMPLATE_CATEGORY" val="custom"/>
  <p:tag name="KSO_WM_SLIDE_INDEX" val="7"/>
  <p:tag name="KSO_WM_SLIDE_ID" val="custom20235971_7"/>
  <p:tag name="KSO_WM_TEMPLATE_MASTER_TYPE" val="0"/>
  <p:tag name="KSO_WM_SLIDE_LAYOUT" val="a_e"/>
  <p:tag name="KSO_WM_SLIDE_LAYOUT_CNT" val="1_1"/>
  <p:tag name="KSO_WM_SLIDE_THEME_ID" val="3327557"/>
  <p:tag name="KSO_WM_SLIDE_THEME_NAME" val="蓝色职场办公简约风主题"/>
</p:tagLst>
</file>

<file path=ppt/tags/tag161.xml><?xml version="1.0" encoding="utf-8"?>
<p:tagLst xmlns:p="http://schemas.openxmlformats.org/presentationml/2006/main">
  <p:tag name="KSO_WPP_MARK_KEY" val="1c62216f-2afa-4336-88fd-e51034cec8b7"/>
  <p:tag name="COMMONDATA" val="eyJoZGlkIjoiMGUyNTdkNDg0YjI4YmI5YjUyNmY0ZTVhM2QzYWJhMGUifQ=="/>
</p:tagLst>
</file>

<file path=ppt/tags/tag1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24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0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8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文本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49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文本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51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52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6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7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8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5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0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0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5971"/>
</p:tagLst>
</file>

<file path=ppt/tags/tag93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5971"/>
</p:tagLst>
</file>

<file path=ppt/tags/tag94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5971"/>
  <p:tag name="KSO_WM_TEMPLATE_CATEGORY" val="custom"/>
  <p:tag name="KSO_WM_TEMPLATE_MASTER_TYPE" val="0"/>
</p:tagLst>
</file>

<file path=ppt/tags/tag98.xml><?xml version="1.0" encoding="utf-8"?>
<p:tagLst xmlns:p="http://schemas.openxmlformats.org/presentationml/2006/main">
  <p:tag name="KSO_WM_UNIT_INDEX" val="7"/>
  <p:tag name="KSO_WM_UNIT_TYPE" val="f"/>
  <p:tag name="KSO_WM_UNIT_SUBTYPE" val="a"/>
  <p:tag name="KSO_WM_BEAUTIFY_FLAG" val="#wm#"/>
</p:tagLst>
</file>

<file path=ppt/tags/tag99.xml><?xml version="1.0" encoding="utf-8"?>
<p:tagLst xmlns:p="http://schemas.openxmlformats.org/presentationml/2006/main">
  <p:tag name="KSO_WM_UNIT_INDEX" val="16"/>
  <p:tag name="KSO_WM_UNIT_TYPE" val="f"/>
  <p:tag name="KSO_WM_UNIT_SUBTYPE" val="c"/>
  <p:tag name="KSO_WM_BEAUTIFY_FLAG" val="#wm#"/>
</p:tagLst>
</file>

<file path=ppt/theme/theme1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0325-1">
      <a:dk1>
        <a:srgbClr val="333333"/>
      </a:dk1>
      <a:lt1>
        <a:sysClr val="window" lastClr="FFFFFF"/>
      </a:lt1>
      <a:dk2>
        <a:srgbClr val="000000"/>
      </a:dk2>
      <a:lt2>
        <a:srgbClr val="E7F3FD"/>
      </a:lt2>
      <a:accent1>
        <a:srgbClr val="84C1F4"/>
      </a:accent1>
      <a:accent2>
        <a:srgbClr val="1A48D8"/>
      </a:accent2>
      <a:accent3>
        <a:srgbClr val="C299D9"/>
      </a:accent3>
      <a:accent4>
        <a:srgbClr val="766BC9"/>
      </a:accent4>
      <a:accent5>
        <a:srgbClr val="FAC348"/>
      </a:accent5>
      <a:accent6>
        <a:srgbClr val="F88A20"/>
      </a:accent6>
      <a:hlink>
        <a:srgbClr val="0026E5"/>
      </a:hlink>
      <a:folHlink>
        <a:srgbClr val="7E1FAD"/>
      </a:folHlink>
    </a:clrScheme>
    <a:fontScheme name="qmj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rmAutofit/>
      </a:bodyPr>
      <a:lstStyle>
        <a:defPPr>
          <a:lnSpc>
            <a:spcPct val="140000"/>
          </a:lnSpc>
          <a:defRPr lang="zh-CN" altLang="en-US"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675</Words>
  <Application>WPS 表格</Application>
  <PresentationFormat>全屏显示(16:9)</PresentationFormat>
  <Paragraphs>82</Paragraphs>
  <Slides>20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5" baseType="lpstr">
      <vt:lpstr>Arial</vt:lpstr>
      <vt:lpstr>宋体</vt:lpstr>
      <vt:lpstr>Wingdings</vt:lpstr>
      <vt:lpstr>江城圆体 400W</vt:lpstr>
      <vt:lpstr>冬青黑体简体中文</vt:lpstr>
      <vt:lpstr>Copperplate Gothic Bold</vt:lpstr>
      <vt:lpstr>苹方-简</vt:lpstr>
      <vt:lpstr>经典综艺体简</vt:lpstr>
      <vt:lpstr>华文宋体</vt:lpstr>
      <vt:lpstr>汉仪书宋二KW</vt:lpstr>
      <vt:lpstr>Miriam</vt:lpstr>
      <vt:lpstr>微软雅黑</vt:lpstr>
      <vt:lpstr>Wingdings</vt:lpstr>
      <vt:lpstr>汉仪旗黑</vt:lpstr>
      <vt:lpstr>宋体</vt:lpstr>
      <vt:lpstr>Arial Unicode MS</vt:lpstr>
      <vt:lpstr>Calibri</vt:lpstr>
      <vt:lpstr>Helvetica Neue</vt:lpstr>
      <vt:lpstr>Calibri Light</vt:lpstr>
      <vt:lpstr>Miriam</vt:lpstr>
      <vt:lpstr>微软雅黑</vt:lpstr>
      <vt:lpstr>江城圆体 400W</vt:lpstr>
      <vt:lpstr>1_Office 主题</vt:lpstr>
      <vt:lpstr>Office 主题​​</vt:lpstr>
      <vt:lpstr>Word.Document.8</vt:lpstr>
      <vt:lpstr>PowerPoint 演示文稿</vt:lpstr>
      <vt:lpstr>提交材料及标准</vt:lpstr>
      <vt:lpstr>提交材料及标准</vt:lpstr>
      <vt:lpstr>PowerPoint 演示文稿</vt:lpstr>
      <vt:lpstr>PowerPoint 演示文稿</vt:lpstr>
      <vt:lpstr>PowerPoint 演示文稿</vt:lpstr>
      <vt:lpstr>阅卷规范</vt:lpstr>
      <vt:lpstr>成绩构成比例 与大纲一致</vt:lpstr>
      <vt:lpstr>PowerPoint 演示文稿</vt:lpstr>
      <vt:lpstr>平时成绩形式尽量三种以上，成绩要有区别度</vt:lpstr>
      <vt:lpstr>PowerPoint 演示文稿</vt:lpstr>
      <vt:lpstr>平时成绩要有支撑材料</vt:lpstr>
      <vt:lpstr> 考勤表记录完整，要有扣分标准说明。</vt:lpstr>
      <vt:lpstr>PowerPoint 演示文稿</vt:lpstr>
      <vt:lpstr>PowerPoint 演示文稿</vt:lpstr>
      <vt:lpstr>成绩分析报告要具体</vt:lpstr>
      <vt:lpstr>成绩分析报告要具体</vt:lpstr>
      <vt:lpstr>PowerPoint 演示文稿</vt:lpstr>
      <vt:lpstr>PowerPoint 演示文稿</vt:lpstr>
      <vt:lpstr>祝大家工作顺利!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锐普PPT</dc:creator>
  <cp:lastModifiedBy>Coco</cp:lastModifiedBy>
  <cp:revision>93</cp:revision>
  <dcterms:created xsi:type="dcterms:W3CDTF">2026-02-07T08:22:54Z</dcterms:created>
  <dcterms:modified xsi:type="dcterms:W3CDTF">2026-02-07T08:22:54Z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2052-12.1.24031.24031</vt:lpwstr>
  </property>
  <property fmtid="{D5CDD505-2E9C-101B-9397-08002B2CF9AE}" pid="3" name="ICV">
    <vt:lpwstr>647E32ED5FB94A459FA80E2271866B9B_13</vt:lpwstr>
  </property>
</Properties>
</file>